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22.xml" ContentType="application/inkml+xml"/>
  <Override PartName="/ppt/ink/ink2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256" r:id="rId2"/>
    <p:sldId id="279" r:id="rId3"/>
    <p:sldId id="270" r:id="rId4"/>
    <p:sldId id="263" r:id="rId5"/>
    <p:sldId id="276" r:id="rId6"/>
    <p:sldId id="271" r:id="rId7"/>
    <p:sldId id="272" r:id="rId8"/>
    <p:sldId id="277" r:id="rId9"/>
    <p:sldId id="273" r:id="rId10"/>
    <p:sldId id="278" r:id="rId11"/>
    <p:sldId id="274" r:id="rId12"/>
    <p:sldId id="258" r:id="rId13"/>
    <p:sldId id="269" r:id="rId14"/>
    <p:sldId id="257" r:id="rId15"/>
    <p:sldId id="264" r:id="rId16"/>
    <p:sldId id="265" r:id="rId17"/>
    <p:sldId id="259" r:id="rId18"/>
    <p:sldId id="261" r:id="rId19"/>
    <p:sldId id="262" r:id="rId20"/>
    <p:sldId id="260" r:id="rId21"/>
    <p:sldId id="266" r:id="rId22"/>
    <p:sldId id="267" r:id="rId23"/>
    <p:sldId id="268" r:id="rId24"/>
    <p:sldId id="280" r:id="rId25"/>
    <p:sldId id="281" r:id="rId26"/>
    <p:sldId id="282" r:id="rId27"/>
    <p:sldId id="283" r:id="rId28"/>
    <p:sldId id="284" r:id="rId29"/>
    <p:sldId id="285" r:id="rId30"/>
    <p:sldId id="286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3047" autoAdjust="0"/>
  </p:normalViewPr>
  <p:slideViewPr>
    <p:cSldViewPr snapToGrid="0">
      <p:cViewPr varScale="1">
        <p:scale>
          <a:sx n="60" d="100"/>
          <a:sy n="60" d="100"/>
        </p:scale>
        <p:origin x="68" y="3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2T10:12:16.401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0"/>
      <inkml:brushProperty name="anchorY" value="0"/>
      <inkml:brushProperty name="scaleFactor" value="0.5"/>
    </inkml:brush>
  </inkml:definitions>
  <inkml:trace contextRef="#ctx0" brushRef="#br0">326 1 24575,'0'0'0,"-5"0"0,-2 6 0,-4 0 0,-6 0 0,-5-1 0,3 4 0,-3-1 0,5 6 0,-2-2 0,4 4 0,-2-3 0,3 4 0,-3-4 0,4 4 0,-3-4 0,3 4 0,-3-4 0,3 3 0,3 3 0,3 3 0,2 4 0,3 1 0,-4-4 0,0 1 0,0 0 0,2 1 0,1 2 0,1 0 0,1 2 0,1 0 0,6-5 0,0 0 0,6-6 0,-1 0 0,5-3 0,-3 1 0,4-3 0,-3 2 0,-3 4 0,2-3 0,4-4 0,-2 3 0,3 3 0,3 3 0,2-3 0,-3 2 0,1 3 0,-4 2 0,2-5 0,1-4 0,3-5 0,-4 2 0,2-4 0,-4 4 0,1-2 0,-3 3 0,2-1 0,-4 2 0,3-2 0,-3 4 0,3-4 0,3-3 0,3 4 0,2-3 0,4 3 0,1-2 0,-5 4 0,0-3 0,0 3 0,1-3 0,1 3 0,-4 3 0,0-2 0,1-4 0,1-4 0,-4 3 0,2-3 0,1-2 0,1-2 0,2-2 0,-4-7 0,0-2 0,-4-6 0,-6-5 0,2 1 0,-3-3 0,-3-3 0,3 3 0,-2-1 0,4 3 0,-1-1 0,-3-2 0,-2-3 0,-3-3 0,5 5 0,-2-1 0,0-2 0,-2 0 0,4 3 0,-1 0 0,-1-2 0,-2-2 0,-2-1 0,-1-1 0,-1-2 0,5 6 0,0-1 0,0 1 0,-2-2 0,0-1 0,-2-2 0,-1 0 0,-1-2 0,0 1 0,0-1 0,0 0 0,0 1 0,-1-1 0,1 0 0,0 1 0,-6 5 0,0 0 0,-6 0 0,1 0 0,2-2 0,-5 5 0,3-1 0,-4 5 0,2-1 0,3 4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2T12:03:29.520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10723.17578"/>
      <inkml:brushProperty name="anchorY" value="-5050.04736"/>
      <inkml:brushProperty name="scaleFactor" value="0.5"/>
    </inkml:brush>
  </inkml:definitions>
  <inkml:trace contextRef="#ctx0" brushRef="#br0">1 119 24575,'0'0'0,"5"0"0,8 0 0,5 0 0,4 0 0,5 0 0,2 0 0,2 0 0,-1 0 0,1 0 0,0 0 0,-1 0 0,0 0 0,0 0 0,-1 0 0,1 0 0,0 0 0,-1 0 0,1 0 0,-1 0 0,0 0 0,0 0 0,1 0 0,0 0 0,-1 0 0,1 0 0,0 0 0,-1 0 0,0 0 0,1 0 0,-1 0 0,1 0 0,0 0 0,-1 0 0,1 0 0,-1 0 0,1 0 0,-1 0 0,0 0 0,1 0 0,0 0 0,0 0 0,-1 0 0,1 0 0,-1 0 0,1 0 0,-1 0 0,1 0 0,-1 0 0,1 0 0,0 0 0,-1 0 0,0 0 0,1 0 0,-1 0 0,1 0 0,0 0 0,-7 6 0,1 0 0,0 0 0,0-1 0,2-2 0,1 0 0,-5 4 0,1 0 0,0 0 0,2-2 0,1-2 0,2 0 0,1-2 0,0-1 0,0 0 0,1 0 0,0-1 0,-1 1 0,1 0 0,0 0 0,0 0 0,0 0 0,-1 0 0,0 0 0,1 0 0,-1 0 0,1 0 0,-1 0 0,1 0 0,0 0 0,-1 0 0,1 0 0,-1 0 0,0 0 0,1 0 0,-6-7 0,0 1 0,-1 0 0,2 0 0,1-3 0,1 0 0,1 2 0,1 1 0,0 3 0,1 1 0,-6-5 0,0 1 0,-1 0 0,-4-5 0,1 2 0,2 1 0,1 2 0,2 2 0,2 2 0,-5-5 0,2 1 0,-1 0 0,3 1 0,0 2 0,2 1 0,0 1 0,1 1 0,1 0 0,-1 0 0,1 1 0,0-1 0,0 0 0,0 0 0,-1 0 0,1 0 0,-1 0 0,0 0 0,1 0 0,0 0 0,-1 0 0,1 0 0,0 0 0,-1 0 0,0 0 0,1 0 0,-1 0 0,1 0 0,0 0 0,-1 0 0,1 0 0,-1 0 0,1 0 0,-1 0 0,0 0 0,1 0 0,0 0 0,0 0 0,-1 0 0,1 0 0,-1 0 0,1 0 0,-1 0 0,1-6 0,-1 0 0,1 0 0,0 1 0,-1 2 0,0 1 0,1 0 0,-1 2 0,1 0 0,0 0 0,-1 0 0,1 0 0,-1 1 0,1-1 0,-1 0 0,1 0 0,-1 0 0,1 0 0,-1 0 0,1 0 0,0 0 0,-1 0 0,-5 6 0,-1 0 0,0 0 0,-4 5 0,1-2 0,1-1 0,2-1 0,3 3 0,1-2 0,2-1 0,0-2 0,1-1 0,-1-3 0,1 0 0,0-1 0,0 0 0,0 0 0,0 0 0,-1-1 0,1 1 0,-1 0 0,0 0 0,1 0 0,0 0 0,-1 0 0,1 0 0,0 0 0,-1 0 0,0 0 0,1 0 0,-1 0 0,1 0 0,0 0 0,-1 0 0,1 0 0,-1 0 0,1 0 0,-1 0 0,0 0 0,1 0 0,0 0 0,-1 0 0,1 0 0,0 0 0,-1 0 0,0 0 0,1 0 0,-1 0 0,1 0 0,0 0 0,-1 0 0,1 0 0,-1 0 0,1 0 0,-1 0 0,0 0 0,-5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06T09:58:54.086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2913,'29'1,"0"-2,0 0,0-2,0-1,38-11,-22-2,74-38,-48 20,-43 21,2 0,0 0,57-15,-52 19,0 0,-1-3,41-19,112-62,-148 75,2 3,61-18,-63 23,-1-2,-1-1,51-27,185-103,-195 107,39-20,82-35,-62 33,-108 45,333-169,-84 40,82-41,-101 45,-26 12,183-61,-307 141,193-108,-257 131,92-35,-65 28,-1-3,118-77,-151 89,83-35,-45 24,-21 11,-35 15,28-13,81-38,-64 31,-45 17,-1 0,23-17,-26 15,0 2,1 0,25-10,25-7,46-16,-97 36,-1 0,1 0,-1-2,17-12,-17 11,36-16,-40 21,0 0,0-1,-1 0,12-8,9-13,-17 16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06T09:58:54.725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0,'2'14,"-1"0,1-1,1 0,1 1,0-1,11 25,7 21,-9-23,2 1,2-2,1 0,24 35,24 45,12 53,-46-106,108 192,0-13,49 75,0-4,-44-67,-89-156,112 169,-55-100,100 153,-157-228,100 115,-53-58,-5-6,22 31,-3-5,47 51,-84-111,23 32,-63-76,72 79,-89-107,25 40,-31-42,1-1,26 28,14 15,9 9,-60-70,1 0,0 0,0-1,0 0,1 0,0-1,15 6,-2-4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8-16T15:49:46.953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2931 18,'0'-1,"-1"1,1-1,0 0,0 0,-1 0,1 0,0 1,-1-1,1 0,-1 0,1 0,-1 1,1-1,-1 0,1 1,-1-1,0 1,1-1,-1 1,0-1,0 1,0-1,1 1,-1 0,0-1,0 1,0 0,0 0,1-1,-1 1,0 0,0 0,0 0,0 0,-1 0,-32 4,13 4,1 0,0 2,0 0,1 1,-28 21,-6 3,11-11,28-17,0 0,1 2,0-1,-18 17,8-5,-1-2,-42 26,57-38,-7 5,1 1,1 0,-22 24,21-19,-34 27,2-5,-45 46,-33 29,-157 149,237-217,17-20,-38 27,-21 18,-17 37,46-47,39-43,-30 21,32-25,-1 0,-25 27,-63 64,4-5,-5 8,18-21,28-30,13-15,4 7,31-32,-33 29,-17 16,43-40,-42 33,39-38,0 1,1 1,1 1,-36 44,50-56,0 0,-1-1,0 1,-1-1,1-1,-1 0,0 0,-14 5,10-3,0-1,0 1,-18 16,3 2,-60 43,71-58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8-16T15:49:47.553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1,'2'7,"0"1,0-1,0 1,1-1,0 0,0 0,8 12,-3-5,1 2,2-1,0 0,0 0,18 16,19 25,-29-21,-17-29,1 0,0 0,0-1,1 1,5 6,56 63,76 81,-7-9,-12-11,-65-76,-24-25,38 31,-43-41,26 31,25 22,38 38,-16-15,-99-99,115 108,-92-83,-1 0,28 43,-44-57,1 1,1-2,0 1,0-1,1-1,20 17,-19-18,0 1,-1 0,-1 1,0 0,0 1,13 23,-12-17,1-1,24 26,-19-26,-2 0,0 2,-1 0,14 25,-13-21,35 41,-33-43,30 46,-41-57,11 21,1-1,1-1,45 52,-53-69,0 1,-1 1,-1 0,0 0,11 29,-8-19,-4-10,1-1,1 0,0 0,1-1,16 15,-9-9,17 23,14 30,-28-39,2 0,51 56,-68-83,0 1,0-1,7 13,-3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31T18:07:47.547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0"/>
      <inkml:brushProperty name="anchorY" value="0"/>
      <inkml:brushProperty name="scaleFactor" value="0.5"/>
    </inkml:brush>
  </inkml:definitions>
  <inkml:trace contextRef="#ctx0" brushRef="#br0">534 119 24575,'0'0'0,"-5"0"0,-8 0 0,-6 0 0,-4 6 0,-3 0 0,2 6 0,6 5 0,0-2 0,-2 4 0,-2-3 0,4 3 0,4 2 0,-2-4 0,4 3 0,-3 1 0,2 3 0,-3-4 0,4 2 0,1 0 0,4 2 0,3 3 0,-4-5 0,1 1 0,1 0 0,2 2 0,-5-5 0,-5-4 0,1 0 0,2 2 0,3 3 0,-4-3 0,3 2 0,2 2 0,-4 3 0,1 1 0,2 2 0,3 1 0,1 0 0,2 1 0,-4-6 0,-1-1 0,2 1 0,0 1 0,-4-5 0,1 2 0,1 0 0,2 2 0,1 2 0,2 1 0,1 2 0,1 0 0,6-6 0,6-5 0,0 0 0,6-5 0,2-3 0,4-4 0,2-3 0,3-1 0,0-2 0,1-1 0,1 1 0,-1-1 0,0 0 0,0 1 0,-6-7 0,-1 1 0,1-1 0,-6-4 0,2 1 0,1 2 0,-3-4 0,1 2 0,-3-4 0,1 1 0,3 4 0,2 2 0,-3-4 0,2 3 0,-4-5 0,1 2 0,-4-4 0,3 2 0,-4-3 0,3 3 0,-2-4 0,2 3 0,-3-2 0,3-4 0,3 3 0,-2-2 0,-4-2 0,2-3 0,-3-1 0,3 3 0,-3-1 0,-3 0 0,-2-2 0,-3-2 0,-2-1 0,-1 0 0,-1-2 0,-1 1 0,1-1 0,-1 1 0,1-1 0,0 0 0,-1 0 0,1 0 0,0 1 0,0-1 0,0 1 0,0-1 0,-5 7 0,-1-1 0,-6 6 0,-5 6 0,1-2 0,-3 3 0,3-2 0,-2 1 0,4-2 0,2-5 0,-1 4 0,2-4 0,-4 3 0,-2 5 0,-5 3 0,3-3 0,-2 2 0,5-3 0,-3 1 0,5-4 0,3-3 0,3 7 0,4 4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31T18:07:48.702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875.08875"/>
      <inkml:brushProperty name="anchorY" value="-728.46332"/>
      <inkml:brushProperty name="scaleFactor" value="0.5"/>
    </inkml:brush>
  </inkml:definitions>
  <inkml:trace contextRef="#ctx0" brushRef="#br0">446 0 24575,'0'0'0,"0"5"0,-6 2 0,-5-1 0,-7-1 0,1 5 0,-4 4 0,-2 0 0,4 4 0,-3-4 0,6 4 0,-3-4 0,-1 3 0,4 3 0,-3-4 0,4 3 0,-3-3 0,4 1 0,-2-3 0,3 3 0,3 3 0,-3-4 0,3 3 0,-4 3 0,2 1 0,-4-3 0,3 2 0,2 0 0,-2 3 0,3 1 0,1 2 0,4 1 0,1 0 0,2 1 0,2 0 0,0 0 0,0-1 0,1 1 0,-1 0 0,0-1 0,1 1 0,-1 0 0,6-7 0,0 1 0,6-7 0,-1 2 0,4-5 0,5 2 0,3-4 0,-3 4 0,2 3 0,1-3 0,2 3 0,1-4 0,2-3 0,1 2 0,1-3 0,-6 3 0,0-2 0,0 3 0,0-2 0,2-3 0,2 3 0,0-3 0,-5 4 0,0-2 0,1-2 0,1-4 0,1 4 0,2-1 0,0-2 0,1-2 0,1-2 0,-1-2 0,1-6 0,0-6 0,0-2 0,0-4 0,-1 2 0,1 3 0,-7-2 0,1-4 0,-1 3 0,2 3 0,-5-2 0,1 2 0,-4-2 0,1 1 0,-4-2 0,2 1 0,3 4 0,-3-3 0,2-4 0,3 3 0,3-4 0,1 3 0,-3-2 0,1 3 0,1 4 0,-5-4-773,-4-2 994,0 2-331,-3-4 110,3-2 0,2-4 0,4 4 0,-2-2 0,-4-1 0,1 4 773,-4-1-994,-2-2 331,-4-1-110,4 3 0,-3-1 0,0-2 0,-3-1 0,-1-2 0,-1-2 0,-1-1 0,-1 0 0,0-1 0,-1 0 0,1 1 0,0-1 0,-1 0 0,1 0 0,-6 6 0,0 0 0,-6 7 0,-4 4 0,-6 5 0,3-2 0,-3 3 0,-1 1 0,-2-4 0,-2 1 0,-1 2 0,-1 1 0,-1 3 0,0 1 0,0 1 0,0 1 0,1 0 0,-1 0 0,1 0 0,5-5 0,0-1 0,0 0 0,0 1 0,-2 2 0,-1 1 0,-1 0 0,-1 2 0,-1 0 0,1 0 0,-1 0 0,0 0 0,0 1 0,0-1 0,1 0 0,-1 0 0,1 0 0,-1 0 0,1 0 0,5-6 0,6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7-31T12:11:38.279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1 269,'2'0,"0"-1,1 1,-1-1,0 0,1 0,-1 0,0 0,3-2,13-5,105-17,-105 21,1 1,23-2,-30 5,-1-1,1 0,-1-1,0 0,1-1,-1 0,0-1,17-8,-17 6,0 1,0 0,0 1,1 0,-1 1,1 0,0 1,0 0,22 1,-2-2,39-11,-52 10,1 0,21-2,276 4,-162 4,-51-1,117-3,-138-12,-54 9,36-4,-41 6,40-9,-40 7,42-5,2 9,-38 1,0-1,48-9,-36 2,52-13,-74 15,1 1,0 1,0 1,22 0,88 4,-52 1,-11-2,70 1,-113 4,-6 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7-31T12:11:47.394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1 181,'740'0,"-721"1,-1 1,1 0,20 7,-17-4,39 4,16-8,-54-2,0 1,-1 1,1 1,33 8,-31-5,0-1,38 3,-19-4,25 10,-49-8,41 4,62-9,19 1,-122 2,31 8,-33-6,1-1,21 1,219-3,-134-3,-106 0,-1-1,1-1,21-6,-19 4,40-4,-37 6,38-9,-38 7,42-5,110 11,32-3,-187 0,29-9,-32 6,1 1,21-2,126 7,22-3,-167-1,29-8,-31 7,-1 0,23-2,111 6,19-1,-150-2,30-8,-33 6,1 1,21-1,278 2,-164 5,821-2,-959-1,0 0,0-2,23-6,25-3,-39 8,29-8,-33 6,0 1,32-2,11 6,-43 2,0-2,-1 0,1-1,26-6,72-22,-100 25,1 0,0 1,1 1,25-1,85 6,-52 0,630-2,-690-1,0-1,-1-1,22-5,-18 2,39-3,256 7,-163 4,-141-2,5-1,1 2,0 0,0 1,29 6,-22-1,0-2,0-1,35 1,82-6,-58-1,-46 2,-16-2,0 2,-1 1,1 1,41 9,113 49,-174-59,-1 0,1 0,0 0,0-1,0 1,-1-1,1 1,0-1,0 0,5-1,-6 1,0-1,0 1,0-1,-1 0,1 0,-1 0,1 0,0 0,-1 0,0 0,1 0,-1 0,0-1,1 1,-1-1,0 1,0-1,1-1,1-2,0 1,0 0,1 0,-1 0,1 0,0 1,1-1,-1 1,0 0,1 1,0-1,-1 1,1 0,0 0,0 0,0 0,1 1,6-1,10 0,0 0,0 2,27 2,-12-1,-20 0,0 0,-1 1,1 0,-1 2,1 0,-1 0,0 2,22 10,-23-10,1 0,23 5,5 1,74 18,-96-25,1 0,-1-2,35 2,-27-3,35 7,-20-1,88 3,47-12,-64 0,-22-1,106 4,-179 1,29 8,-31-6,-1-1,23 1,-6-3,-16-2,0 1,-1 1,25 6,36 15,-16-5,73 12,-87-23,7 0,94 26,-127-28,1 0,34 3,25 4,-19 4,69 27,-86-30,-37-11,0 0,0 1,0 0,0 1,8 5,8 4,-1 0,2-2,37 12,-42-19,-1-1,1 0,-1-2,28-1,-49 0,26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7-31T12:23:52.936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2T10:12:17.923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1626.75806"/>
      <inkml:brushProperty name="anchorY" value="-956.58032"/>
      <inkml:brushProperty name="scaleFactor" value="0.5"/>
    </inkml:brush>
  </inkml:definitions>
  <inkml:trace contextRef="#ctx0" brushRef="#br0">1036 0 24575,'0'0'0,"-5"0"0,-7 0 0,-6 0 0,-5 0 0,2 6 0,-2 1 0,-1-1 0,-2-1 0,-1-1 0,-1 4 0,-1 0 0,-1-2 0,1 5 0,-1-1 0,6 4 0,0-2 0,1-3 0,-2-2 0,-1-2 0,4 3 0,0-1 0,-1 0 0,-1-3 0,4 5 0,-1 5 0,-2-1 0,4 3 0,-1-1 0,4 2 0,-1-2 0,-3-4 0,-2-4 0,-3 4 0,4 4 0,-1-2 0,-2 4 0,6 3 0,-3-3 0,6 3 0,3 2 0,-2-4 0,-2-4 0,1 1 0,3 3 0,-2 3 0,3 4 0,-4-5 0,3 3 0,3 0 0,-4-4 0,3 1 0,2 2 0,2 2 0,2 1 0,3 2 0,0 2 0,1 1 0,0-1 0,1 1 0,-1 0 0,0 0 0,1 0 0,5-6 0,0-1 0,6-6 0,-1 2 0,4-5 0,-2 3 0,4-4 0,-3 2 0,3-2 0,-3 3 0,3 3 0,2-3 0,4-3 0,2-4 0,-4 3 0,2-3 0,0 4-1136,-4 3 1461,1 0-487,-4 2 162,2-2 0,2 2-1096,2-4 1409,3-3-469,-3 3 156,0-4 0,-4 4 0,0-2 0,-3 3 0,1-2 0,3-3 0,3 3 0,3-3-180,-4 4 231,2-2-76,1-2 25,1 2 0,1-1 0,2-3 0,0-2 0,1 3 0,1-1 0,0-1 0,0-2 0,-6 4 1086,0 0-1396,-1-2 465,2-2-155,1-1 0,1-2 1324,1-1-1702,1 5 567,1 0-189,-1 0 0,1-2 0,0-1 0,0-6 0,-6-9 0,-1 0 0,0-5 0,-4-4 0,1 3 0,-5-3 0,3-1 0,1-3 0,4 5 0,-4-2 0,1 5 0,3 5 0,-5-2 0,2 3 0,-4-3 0,1 3 0,-3-5 0,2 4 0,-2-5 0,2 4 0,3 2 0,-3-2 0,4 3 0,1 1 0,-3-2 0,2 1 0,1 3 0,3 1 0,-4-3 0,1 1 0,2 1 0,-4-4 0,-5-4 0,2 1 0,-4-4 0,-3-2 0,3-4 0,-3-3 0,-1-1 0,-3-1 0,-2-1 0,-1 0 0,-2 0 0,0 0 0,0 0 0,0 0 0,-1 0 0,1 1 0,0-1 0,0 1 0,-1-1 0,-4 7 0,-1 0 0,-6 5 0,1 0 0,1-2 0,-3 3 0,2-2 0,-4 4 0,-4-2 0,-3 3 0,3-2 0,-2 3 0,4-3 0,-2 3 0,5-3 0,-3 3 0,3-3 0,-1 3 0,-5 3 0,-2 2 0,3-2 0,-3 1 0,6-4 0,3 2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7-31T12:23:54.722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7-31T17:39:35.512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914 1184,'2'-1,"0"1,0-1,1 1,-1-1,0 0,0 0,0 0,4-2,11-6,12 3,1 1,0 2,-1 1,1 1,39 4,-1-1,-44-1,0 1,-1 1,36 9,-30-7,-1-1,1-1,32-2,-31-1,1 1,45 9,-30-2,1-2,47 0,97-7,-67-1,-49 1,86 3,-158-2,0 1,0-1,-1 1,1 0,0 0,0 0,-1 0,1 0,0 1,-1-1,1 1,-1 0,0 0,0 0,0 0,1 0,-2 0,1 0,0 1,0-1,-1 1,1-1,-1 1,0-1,2 6,-2-4,0 0,-1 0,1 0,-1-1,1 1,-1 0,0 0,-1 0,1 0,-1 0,0 0,1-1,-2 1,1 0,0-1,-1 1,0 0,0-1,-2 4,-86 134,6-9,70-115,0 0,-18 15,18-19,1 1,-23 30,13-11,-2 0,0-1,-46 42,63-65,0 0,0 0,1 1,-11 20,12-19,0 0,-1-1,-1 1,-9 9,-8 7,0 1,2 2,2 0,-27 49,29-49,-42 51,42-58,0 1,2 1,-18 34,28-46,-1 0,-1-1,0 0,0 0,-1-1,0-1,-1 0,-17 13,20-16,2-2,-12 9,17-14,1 1,0-1,-1 0,1 0,-1 0,1 0,-1 0,1 0,-1 0,1 0,0 0,-1 0,1 0,-1-1,1 1,-1 0,1 0,0 0,-1 0,1-1,0 1,-1 0,1-1,0 1,-1 0,1 0,0-1,-1 1,1 0,0-1,0 1,-1-1,1 1,0 0,0-1,0 1,0-1,-1 1,1 0,0-1,0 1,0-1,0 1,0-1,0 0,-3-22,2-1,0 1,4-44,-1 9,-1-438,-3 454,-15-82,9 74,-40-162,15 76,23 73,6 37,-7-29,3 22,-3-39,2 9,2 15,-1-56,4 29,-9-16,7 58,-3-48,8-266,3 162,-3 178,1 0,0 0,1 0,0 0,0 1,0-1,1 0,0 0,0 1,0-1,5-6,-7 13,0 0,0 0,0 0,0 0,0 0,0 0,0 0,0 0,0-1,0 1,0 0,0 0,1 0,-1 0,0 0,0 0,0 0,0 0,0 0,0 0,0 0,0 0,1 0,-1 0,0 0,0 0,0 0,0 0,0 0,0 0,1 0,-1 0,0 0,0 0,0 0,0 0,0 0,0 0,0 0,0 0,1 0,-1 0,0 0,0 1,0-1,0 0,0 0,0 0,0 0,4 9,-1 10,1 24,11 43,34 87,-25-81,-2-4,-3-39,27 51,-17-40,22 74,-43-110,1 6,8 42,-14-51,1 0,2 0,0 0,1-1,12 24,10 10,-3 1,-1 2,27 99,-49-147,0 1,0-1,1-1,0 1,1 0,0-1,11 14,2-1,30 26,-43-43,1 2,0 1,-1 0,0 0,0 0,-1 1,1 0,-2-1,1 2,-1-1,2 10,0 2,-1-1,0 0,0 30,-4-40,0-5,-1 0,1 0,1 0,-1-1,0 1,1 0,0 0,0-1,0 1,0 0,1-1,3 7,-5-10,0 0,0 0,1 0,-1 0,0 0,1 0,-1 0,0 0,1 0,-1 0,0 0,0 0,1 0,-1 0,0 0,1 0,-1 0,0 0,0-1,1 1,-1 0,0 0,0 0,1 0,-1-1,0 1,0 0,0 0,1-1,-1 1,0 0,0 0,0-1,0 1,1 0,-1 0,0-1,0 1,0 0,0-1,8-15,-6 13,3-10,0 0,0-1,-1 1,-1-1,-1 0,3-25,-6-89,0 69,0 42,0 0,0 0,-2 1,0-1,-8-21,9 30,-1 0,-1 0,0 0,0 1,0-1,-1 1,0 0,-1 0,1 1,-1 0,-1 0,-6-6,-89-67,-62-41,140 105,-16-10,-64-29,88 47,1 0,-1 0,1 1,-1 1,-1 1,1 0,-32-3,16 5,5 2,0-2,-34-6,15-1,1 3,-52-1,-95 8,69 2,-497-3,595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1T12:56:51.60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1235 565 24575,'-12'-1'0,"1"-1"0,-1 1 0,-22-8 0,-12-1 0,16 6-188,-1 2-1,0 1 1,0 1-1,1 2 1,-40 7 0,4 3-1391,2 4 1,0 2 0,-73 33 0,120-42 1578,0 2 0,0 0 0,1 1 0,-27 25 0,0 0 0,-111 93 7443,138-117-7443,1 1 0,-16 19 0,17-17 0,-29 25 0,38-38 0,-13 12 0,-30 17 0,43-28 0,0-1 0,-1 1 0,1 0 0,0 0 0,1 1 0,-1-1 0,1 1 0,0 0 0,0 1 0,0-1 0,-3 9 0,5-11 0,0 1 0,1 0 0,-1 0 0,1-1 0,0 1 0,0 0 0,1 0 0,-1 0 0,1 0 0,0 0 0,0 0 0,0 0 0,1 0 0,-1 0 0,1 0 0,0 0 0,0-1 0,0 1 0,3 5 0,9 14 0,28 37 0,-31-48 0,0 1 0,-1 0 0,-1 0 0,0 1 0,0 1 0,-2-1 0,9 29 0,-6-15 0,1 0 0,1 0 0,1-1 0,2-1 0,30 45 0,-42-67 0,31 43 0,-21-32 0,-1 1 0,12 21 0,-17-24 0,0-2 0,2 1 0,-1-1 0,1 0 0,1 0 0,0-1 0,1 0 0,0-1 0,0 0 0,14 9 0,-8-6 0,-1 1 0,20 22 0,-20-19 0,30 24 0,-38-35 0,0-1 0,0 0 0,12 4 0,-11-5 0,0 1 0,-1 0 0,11 6 0,-1 4 0,20 22 0,11 8 0,-15-17 0,70 52 0,-20-15 0,-51-37 0,-28-23 0,0 0 0,0 0 0,0-1 0,0 1 0,1-1 0,-1 0 0,1 0 0,0-1 0,8 4 0,1-3 0,1 0 0,-1 0 0,26 0 0,-22-3 0,-1 2 0,22 4 0,25 6 0,-40-8 0,36 9 0,-6 3 0,110 17 0,-91-21 0,-36-5 0,61 3 0,185-10 0,-122-1 0,-135-1 0,1-1 0,-1-1 0,1-2 0,37-12 0,31-7 0,53-6 0,-109 25 0,1-2 0,-2-2 0,1-1 0,-1-2 0,45-22 0,-8 2 0,-50 24 0,28-16 0,-38 18 0,1 0 0,0 1 0,29-6 0,22-9 0,-26 5-228,-2-2-1,0-1 0,40-28 0,-67 39 229,1 0 0,-1 2 0,2-1 0,-1 2 0,1-1 0,0 2 0,20-4 0,-23 4 0,0-1 0,0 1 0,0-2 0,0 0 0,-1 0 0,0-1 0,0 0 0,15-15 0,27-18 0,-19 18 183,-2-2 0,0-2 0,-1 0 0,44-54 0,-57 58-183,-1-1 0,-1-1 0,12-27 0,-16 29 0,0 1 0,2 0 0,0 1 0,28-33 0,-35 46 0,0 0 0,-1-1 0,0 0 0,0 0 0,-1 0 0,5-13 0,-5 10 0,1 1 0,0 0 0,11-16 0,-2 10 0,27-26 0,-30 33 0,0-1 0,-1-1 0,0 0 0,-1 0 0,13-21 0,-19 26 0,0 1 0,-1-1 0,0 1 0,0-1 0,-1 0 0,1 0 0,-1 0 0,0 1 0,-1-1 0,1 0 0,-1 0 0,-1 0 0,1 0 0,-1 0 0,0 0 0,0 0 0,-1 0 0,1 0 0,-1 1 0,-1-1 0,1 1 0,-1-1 0,0 1 0,0 0 0,0 0 0,-1 0 0,0 1 0,0-1 0,0 1 0,-1 0 0,1 0 0,-1 0 0,-10-5 0,-8-6 0,1 0 0,0-1 0,2-1 0,-1-1 0,-20-25 0,15 17 0,13 14 0,-1 2 0,0-1 0,-1 2 0,-19-10 0,-13-9 0,17 10-378,18 12 257,2 0-1,-1-1 1,-9-9 0,-33-25 121,-84-53 0,81 58 0,30 19 295,-34-16 1,49 28-250,-1 0-1,1 1 0,-1 0 1,0 1-1,-25-4 0,4 2-183,-1-2-1,1-1 1,-59-23 0,-6-2-70,-24-1-500,27 9 928,65 16-92,0 1 1,-1 1 0,-46-3-1,39 6 56,0-1 0,0-2 0,-56-17-1,-21-2-825,71 18-442,-51-18-1,12 0 458,-140-25-1,56 22 930,7 0 1200,33-5-592,51 12-469,33 11-441,24 5 0,1 1 0,-1 0 0,-33-2 0,-278 6 666,159 3-421,127-3-245,27 0 0,0 0 0,0 1 0,0 1 0,-1 1 0,2 0 0,-1 1 0,-27 9 0,-31 22-246,40-18-7,0 0 0,-56 15 0,65-24 202,0 1-1,0 1 1,1 1-1,0 2 1,0 0-1,-30 22 1,40-22-6775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1T12:56:54.02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3991 1065 24575,'-1'-7'0,"0"-1"0,0 1 0,0-1 0,-1 1 0,-4-10 0,-5-21 0,5-8 0,4 28 0,0 1 0,-6-20 0,6 30 0,-1 1 0,0-1 0,0 1 0,0-1 0,0 1 0,-1 0 0,0 0 0,-9-9 0,2 2 0,1 0 0,1-1 0,-14-27 0,12 22 0,-17-25 0,-4-3 0,20 29 0,0 1 0,-19-21 0,13 22 0,0 0 0,-1 1 0,-42-24 0,-14-11 0,61 41 0,-1 1 0,0 1 0,0 0 0,-1 0 0,0 2 0,-19-5 0,-27-10 0,-6 1 0,16 6 0,-8-2 0,-20-7 0,13-2-711,-84-17-1,41 13-1283,-25-6 1885,68 22 74,-1 3 1,-86-1-1,121 8 218,-60-10 0,57 5-22,-44-1 0,24 9-228,35-1-25,0 0-1,0 0 0,0-2 1,-34-8-1,30 5 68,0 1 0,0 0 0,-31 1 0,0 0 23,-16-10 3,53 8 0,-40-4 0,-258 7 2689,162 3-1784,139 1-905,0-1 0,0 2 0,1 0 0,-1 1 0,-28 12 0,22-8 0,-39 8 0,27-7 0,0 1 0,1 1 0,0 2 0,-47 26 0,76-37 0,-4 3 0,0 0 0,0 0 0,1 1 0,0 0 0,-7 8 0,8-8 0,0-1 0,0 1 0,0-1 0,-1 0 0,1 0 0,-1-1 0,-15 7 0,10-7 0,0 0 0,1 1 0,0 0 0,-1 1 0,2 0 0,-16 12 0,-125 105 0,132-108 0,-1 2 0,2 0 0,0 1 0,2 1 0,0 0 0,-18 30 0,10-10 0,2 2 0,-25 66 0,34-74 0,-14 57 0,15-43 0,6-28 0,2 0 0,0 0 0,-1 22 0,4-20 0,-1 102 0,2-109 0,2-1 0,-1 0 0,2 0 0,0 0 0,0-1 0,1 1 0,7 13 0,9 12 0,-9-19 0,-1 1 0,11 32 0,-8-21-158,0-1 0,3 0-1,0-1 1,2-1 0,22 28 0,3 4-3,-25-35 161,1-2 0,1 0 0,28 24 0,-37-37 0,41 47 178,-39-42-28,0 0-1,1-1 0,0 0 1,33 22-1,-38-30-130,0 0-1,0 0 1,0 1-1,-1 0 1,0 1-1,0 0 1,-1 0-1,0 0 1,11 18-1,-11-15-18,2 0 0,0 0 0,0-1 0,1 0 0,0-1 0,0 0 0,1-1 0,21 13 0,-20-13 0,-2 1 0,1 0 0,12 14 0,-15-14 0,0-1 0,0 0 0,1 0 0,1-1 0,19 12 0,2-3 0,-7-3 0,-1-2 0,32 11 0,-24-11 0,52 27 0,-40-16 0,-19-13 0,32 10 0,4 1 0,100 34 0,-138-49 0,1-1 0,24 1 0,26 5 0,106 25-685,57 5-920,-99-13 1605,-90-16 0,95 9 0,-30-5 0,-76-9 0,51 3 0,471-8 0,-265-3 0,500 2-896,-768-1 1345,-1-2 0,39-8 0,-37 6-466,52-5-1,-10 11 75,-45 0 244,0-1-1,0 0 0,0-2 0,42-9 0,-23 2-110,51-6 0,-10 3-254,-45 7 64,1 2 0,57 2 0,26-2 0,-101 0-186,30-7 0,-32 5 48,0 1 1,20-1-1,-3 3 138,-6 1 0,51-9 0,4-2-3,-57 9 11,54-12 0,-60 10 14,1 1 0,42-2-1,-17 2-19,-19-1 2,0-1 1,52-18-1,-42 11 101,287-96 482,-300 102-587,53-6 0,-57 11 0,-1-2 0,1 0 0,39-14 0,-18-1 0,53-34 0,-42 21 0,8 2 0,-45 24 0,-1-2 0,-1 0 0,0 0 0,0-2 0,16-12 0,2-10 0,-25 23 0,-1 1 0,2 1 0,-1 0 0,1 0 0,0 0 0,0 1 0,17-8 0,-20 11 0,0-1 0,0 0 0,-1 0 0,0 0 0,0-1 0,0 0 0,0 0 0,-1 0 0,1 0 0,-1-1 0,-1 0 0,6-10 0,20-26 0,0 9 0,-16 20 0,0-1 0,-1 0 0,-1-1 0,-1 0 0,0-1 0,-1 0 0,0 0 0,6-21 0,1-12 0,-5 20 0,-2 0 0,-1 0 0,-2 0 0,0-1 0,1-36 0,-8 41 0,-1 1 0,0 0 0,-2 1 0,-1-1 0,-1 1 0,-11-30 0,-66-130 0,79 175 0,1 1 0,-2-1 0,1 1 0,-1 0 0,0 1 0,0-1 0,-1 1 0,0 0 0,0 1 0,0-1 0,-1 1 0,0 0 0,0 1 0,-11-6 0,-97-55 0,7 4 0,84 52 0,-1 0 0,-1 1 0,0 2 0,0 1 0,-31-3 0,-34-7 0,28 3 0,22 4 0,-62-19 0,-78-29-740,70 23 10,79 25 611,1 2 0,-44-4 0,-11-2 182,-7-14-63,28 7 0,-206-58 0,118 43 0,129 29 0,-17 0 361,-1 1-1,-80 4 1,-27-1 321,128-2-682,-29-8 0,31 6 0,1 2 0,-23-3 0,-126 6 0,-20-1 0,103-13-633,56 8 260,-37-2 1,-213 6-609,143 3 652,116-2 435,0-1 1,1-1-1,-22-5 0,18 2 216,-38-3 1,-258 7 981,163 4-990,-701-2-314,840 1-320,-1 1-1,0 0 0,-32 10 0,48-12 239,-19 6-6744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2T10:12:19.142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3017.01025"/>
      <inkml:brushProperty name="anchorY" value="-2061.28467"/>
      <inkml:brushProperty name="scaleFactor" value="0.5"/>
    </inkml:brush>
  </inkml:definitions>
  <inkml:trace contextRef="#ctx0" brushRef="#br0">1450 563 24575,'0'0'0,"-5"0"0,-8 0 0,-5 0 0,-5 0 0,-4 0 0,-2 0 0,-1 0 0,-1 0 0,1 0 0,0 0 0,-1 0 0,1 0 0,0 0 0,0 0 0,6 5 0,1 2 0,0-1 0,-2-2 0,6 6 0,-2-2 0,-2-1 0,-1-1 0,4 3 0,-2 0 0,0-2 0,-2-2 0,-2-2 0,-2-1 0,6 5 0,-1-1-826,5 6 1062,-1-2-354,-2 0 118,-1 3 0,-3-2 0,-2 4 0,-2-3 0,6 4 0,0 3 0,-1-2 0,-1-4 0,-1 2 0,-2 3 0,5 3 826,0-3-1062,5 3 354,0 1-118,-2 2 0,-3 3 0,4 1 0,-1-5 0,4 1 0,-2-7 0,-3 2 0,4 1 0,4 3 0,3 2 0,-1-5 0,2 3 0,-4-6 0,2 2 0,2 2 0,-3-4 0,2 2 0,2 1 0,-4-2 0,2 1 0,-4-3 0,3 1 0,1 3 0,3 3 0,3 2 0,1 2 0,2 2 0,1 1 0,1-1 0,5 1 0,1 0 0,5-6 0,5 0 0,5-1 0,-3 2 0,-3 2 0,1-6 0,2 1-1347,-2 1 1732,1-4-578,3 1 193,3-5 0,-5 2 0,3 3 0,-5 2 0,1-2 0,-4 1 0,3-4 0,2 1 0,3-4 0,3 3 0,-4 2 0,2-3 0,1-3 0,0-4 0,-3 2 0,1-2-698,-6 4 898,2-2-300,2-2 100,-3 3 0,1-1 0,4-3 0,-5 3 0,3-1 0,2-2 0,2-2 0,2-3 0,1-1 1306,2-1-1679,0-1 559,1 0-186,0 0 0,0-1 0,0 1 740,0 0-951,-1-1 316,1 1-1681,-1 0 2026,1 0-675,0 0 225,-1 0 0,1 0 0,-1 0 0,1 0 0,-1 0 0,1 0 0,-1 0 0,1 0 0,5 0 0,1 0-2307,-1 0 2966,0 0-989,-2 0 330,5 0 0,-1 0 0,-1 0 0,5 0 0,-2 0 0,-2 0 0,-2 0 0,5 0 0,-2 0 0,4 0 0,-1 0 0,-2 0 0,3 0 0,-2-5 0,-2-2 0,4 1 0,-3 1 0,-1 2 0,3-5 0,-2 1 0,-2 0 0,5 2 0,-3 2 0,-1 1 0,-3 1 0,-8-6 0,-2 1 0,0 1-772,-1 0 993,2 2-331,1-5 110,1 1 0,1 0 0,0-3 0,0 0 0,1 2 0,0-4 0,0 2 0,0 2 0,-6-3 0,-1 1 0,1-4 1359,-6-4-1748,-4-4 2958,1 2-3247,-4-1 1017,3 4 583,-2-2-1185,-3-2 394,-3-1-131,-2-4 0,-2-1 0,-1-1 0,-1-2 0,0-6 0,-1 0 0,0 0 0,1 1 0,0 2 0,0 1 0,0 1 0,0 1 0,0 0 0,-6 7 0,0-1 0,0 1 0,-5 5 0,1-2 0,-4 5 0,2-2 0,2-2 0,-3 3 0,2-3 0,3-2 0,-4 3 0,2-2 0,-4 4 0,3-1 0,-5 2 0,2-1 0,-2 3 0,2-3 0,-2-3 0,2-3 0,-2-3 0,2-2 0,-2 3 0,3 1 0,-3-1-1352,-3 4 1738,3 0-579,-3 4 193,3-1 0,-2-2 0,-2-3 0,3-3 0,-2-2 0,3-2 0,-1 5-1461,-3 0 1878,-3 0-625,-2 5 208,-2 5 0,5-1 0,4-3 0,0-2 0,-1-4 0,3-2 0,-2 4 0,-2-2 0,-3 1 0,-3-3 0,5 0 0,-1-2 0,-2 6 0,5-1 0,-1 5 0,-2 0 0,4-2 0,-2 3 0,-1-2 0,3-2 0,-1 3 0,-3-1 0,-1 3 0,3-2 0,-1 4 0,-2 4 0,-1-3 0,-3 3 0,5-4 0,-1 2 0,0 3 299,-2 2-384,-1 3 128,5-4-43,-2 1 0,0 1 0,-1 2 0,-2 1 0,-2-5 1482,-1 1-1906,0 1 636,-1 1-212,1 2 1032,-1 1-1327,0 1 442,0 1-147,0 0 0,1 0 0,-1 0 0,0 1 0,1-1 0,0 0 0,-1 0 0,1 0 0,6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2T10:12:20.584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1908.67554"/>
      <inkml:brushProperty name="anchorY" value="-654.0127"/>
      <inkml:brushProperty name="scaleFactor" value="0.5"/>
    </inkml:brush>
  </inkml:definitions>
  <inkml:trace contextRef="#ctx0" brushRef="#br0">416 231 24575,'0'0'0,"-5"0"0,-9 0 0,-4 0 0,-5 0 0,-4 6 0,-1 0 0,3 6 0,1-1 0,5 4 0,0-1 0,4 2 0,-1-2 0,3 3 0,3 3 0,3 3 0,4 2 0,1 3 0,-5-5 0,1 0 0,0 1 0,-4 1 0,0 1 0,2 2 0,2 0 0,2 2 0,2 0 0,-5-1 0,1 1 0,0 0-1670,2-1 2147,0 1-715,3 0 238,0-1-996,-6 1 1280,1 6-426,1-1-2108,0 6 2893,2 0-964,1-2 321,0 4 0,2-2 0,0-3 0,0-2 0,0-3 0,-5 5 0,-1-2-33,0 0 42,1-2-14,2-1 5,0-2 0,2-1 16,1 0-20,0-1 6,0 7-2,0-1 0,0 0 0,1 0 0,-1-2 0,0-2 0,0 6 0,0-1 0,0 0 0,0-2 0,6-1 0,0-1 0,6-8 0,-1 0 0,4-1 0,-2 2 0,-2 1 0,-3 1 0,2-5 0,-1 1 182,4 0-234,-1 2 78,3-5-26,-2 1 0,4 1 0,2-3 0,3 0 0,4-3 2270,-5 1-2919,2-3 973,0 3-286,2-4-49,2-2 17,1 1-6,1-1 1592,0-3-2047,1-3 682,0 4-227,-1-1-878,1-1 1129,0-2-377,0-2 126,-1-1 0,7-1 0,-1-1 0,1 0 0,-2-1 0,-1 1-1885,-1 0 2423,-1-1-807,-1 1 269,0-6 0,-1 0 1583,0 0-2035,0-5 678,1 2-226,-1 1 0,-5-4 0,-1 1 0,1 3 0,1 2 0,1 2 0,-5-4 0,1 1 0,1 0 1116,-5-4-1435,2 2 478,1-5-159,3 2 0,2 2 0,-4-3 0,0 3 0,1 1 0,-4-3 0,1 3 0,2-5 0,1 2 0,3 3 0,1 2 0,2 2 0,1-3 0,-1 1 0,7 1 0,-6-4 0,0 1-1657,-2 1 2131,1-4-711,-1 3 237,1 0 0,0 3 0,0 3 0,-6-6 0,1 2 34,-1 1-44,1 1 15,2 1-5,2 2 0,0 1 0,1 1 0,1 0 0,0 0 1660,-1 1-2134,1-1 711,0 0-237,-7-6 0,-5-5 0,-7-7 880,-4-5-1131,-4-3 376,-3-3-125,-1-1 0,0-1 0,0 0 0,0 0 0,0 1-1126,1 0 1448,0 0-483,-1 1 161,1-1 0,-5-5 0,-7-1-2412,0 1 3101,-5 0-1033,2-4 344,-2 7 0,-4-4 0,-2 1 0,3-6-2744,-1 2 3528,-2-5-1176,-2 3-2560,-2 7 3795,-1-3-1264,0 3 421,4-5 0,-5-5 0,-1 1 0,-1 1 0,0-2 0,6 2 0,0 3 0,0 3 0,0-3 0,-1 2 0,-1-6 0,-1 3 0,-1 1 0,0-3 0,-1 2 0,0 2 0,0-3 0,0 1 0,1 3 0,-1 1 0,7 3-1314,-1 1 1690,1-4-564,4 1 188,-7 6 0,-1 1 0,3 1 0,0 6 0,-1 0 483,5-1-621,0-1 207,4-2-69,-2-2 0,5 5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2T10:12:22.042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3543.09766"/>
      <inkml:brushProperty name="anchorY" value="-1269.52417"/>
      <inkml:brushProperty name="scaleFactor" value="0.5"/>
    </inkml:brush>
  </inkml:definitions>
  <inkml:trace contextRef="#ctx0" brushRef="#br0">62 682 24575,'0'0'0,"0"-5"0,-6-2 0,-1 7 0,1 7 0,1 7 0,1 6 0,1 6 0,2 2 0,-5 2 0,0 1 0,0 0 0,1 0 0,2 0 0,1-1 0,1-1 0,0 1 0,1-1 0,1 1 0,-1 0 0,0-1 0,0 1 0,0-1 0,0 1 0,1-1 0,-1 0 0,0 1 0,0 0 0,0 0 0,0-1 0,0 1 0,0-1 0,5-5 0,1-1 0,0 0 0,6-4 0,-2 1 0,-2 1 0,5 3 0,3-5 0,-2 3 0,4-6 0,-3 2 0,3-4 0,-4 3 0,-3 2 0,2-3 0,-3 2 0,4-3 0,-2 3 0,3-4 0,4-4 0,-3 4 0,3-4 0,-3 5 0,2-3 0,-3 3 0,2 4 0,2-3 0,3 3 0,3-4 0,-4 3 0,2-4 0,0-3 0,2-4 0,-4 3 0,1-1 0,-5 3 0,1-1 0,2-2 0,3-3 0,-4 5 0,1-3 0,3 0 0,-5 3 0,2-1 0,2 3 0,2-1 0,2-2 0,1 3 0,2-3 0,0-1 0,1-3 0,0-3 0,-1-1 0,1-1 0,0-1 0,0-6 0,0-7 0,-6-5 0,-7-5 0,0 1 0,-4-1 0,2 5 0,-4-2 0,-2-1 0,-3-2 0,-2-3 0,-2-1 0,4-1-1605,0-1 2064,-1-1-689,0 0 230,-2 0 0,-1-6 0,-1 0 0,-1 1 0,0 0 0,0 2 0,0 1 0,-1 1 0,1 1 0,0 0 0,0 1 0,0-6 0,0 0 0,0-7-2764,0 2 3554,0-5-1185,0 2 395,-6 3 0,0-3 0,0-4 0,-5 3 0,2 2 0,0-2 0,-3 3 0,2 2 0,2 4 0,-4 1 0,2-3 0,-4 6 0,2 2-1480,-3-4 1903,2-1-635,-4 0 212,4-5 0,2 1 0,3 0 0,-2-3 0,1 2 0,-4 7 0,2 2 0,-3 3 0,1 0 0,3 0 0,-3-1 0,-4 0 0,3 0 0,-4 5 0,3 0 0,4-1 1299,3-1-1670,-3 5 557,3-1-186,-5 4 0,-4 5 0,-4 4 2738,2-2-3520,-2 2 2985,-2 1-2721,-2 3 777,-2 1-259,-1 2 0,5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2T10:12:23.058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4956.16846"/>
      <inkml:brushProperty name="anchorY" value="-1434.72095"/>
      <inkml:brushProperty name="scaleFactor" value="0.5"/>
    </inkml:brush>
  </inkml:definitions>
  <inkml:trace contextRef="#ctx0" brushRef="#br0">652 146 24575,'0'0'0,"-5"0"0,-8 0 0,-5 0 0,-5 0 0,-4 0 0,-2 0 0,-1 0 0,5 6 0,1 0 0,5 6 0,0 0 0,5 3 0,-2-1 0,3 3 0,3 3 0,-2 2 0,-5-2 0,3 2 0,-3 0 0,2 3 0,-2 1 0,-3 3 0,-3-6 0,4 0 0,3 1 0,6 1 0,-3 1 0,4 1 0,2 2 0,-4-6 0,-4 0 0,1 1 0,2 1 0,-2 1 0,2 2 0,3 0 0,-3-5 0,2 1 0,2-1 0,-4-4 0,3 1 0,1 1 0,2 3 0,3 2 0,1 1 0,1 2 0,1 0 0,0 0 0,1 1 0,-1 0 0,0 0 0,1 0 0,-1 0 0,0 0 0,6-1 0,6-5 0,0-1 0,5-6 0,-3 2 0,4-5 0,-3 2 0,3-4 0,-4 4 0,-3 3 0,2-3 0,3 3 0,4-3 0,4-5 0,-4 3 0,2-3 0,-4 3 0,1-2 0,-5 3 0,3-2 0,3-3 0,-4 3 0,3-3 0,2-2 0,3-2 0,-4 3 0,1-1 0,-4 5 0,1-1 0,2-3 0,3-2 0,2-2 0,2-3 0,2 0 0,1-2 0,-1 0 0,-5 5 0,0 0 0,0 1 0,1-1 0,1-2 0,2-1 0,0-1 0,1 0 0,1-1 0,-1 0 0,1 0 0,-1-1 0,1 1 0,0 0 0,0 0 0,0 0 0,-7-6 0,1 0 0,-7-6 0,2 0 0,-6-3 0,3 1 0,3 3 0,-3-3 0,2 3 0,3 2 0,-3-2 0,2 1 0,-4-4 0,2 3 0,2 1 0,2 3 0,3 3 0,-4-4 0,2 1 0,-6-5 0,2 1 0,-5-3 0,3 1 0,-3-4 0,2 3 0,-3-3 0,-3-2 0,-3-4 0,3 3 0,-2-1 0,-1-1 0,-2-3 0,4-1 0,-2-2 0,0-1 0,-2 0 0,-2-1 0,-1 0 0,-1 0 0,-1 0 0,0 0 0,0 1 0,0-1 0,-1 0 0,1 1 0,0-1 0,0 1 0,0-1 0,0 1 0,0 0 0,0-1 0,0 1 0,0-1 0,0 0 0,0 1 0,0-1 0,0 1 0,-6 5 0,0 1 0,0-1 0,-5 6 0,2-2 0,-5 4 0,1-1 0,-3-3 0,-4 4 0,3-3 0,-2 4 0,3-2 0,-2 3 0,4-2 0,-3 2 0,-2-2 0,-3 3 0,3-3 0,-2 3 0,4-3 0,-2 2 0,-1 4 0,-3-4 0,-3 4 0,-1-4 0,-1-4 0,-1 3 0,-1-4 0,0 4 0,0 3 0,0-2-1869,0 3 2403,0-3-801,0 2 267,1 3 0,0 2 0,5 3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2T10:12:24.358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6072.44287"/>
      <inkml:brushProperty name="anchorY" value="-2135.40161"/>
      <inkml:brushProperty name="scaleFactor" value="0.5"/>
    </inkml:brush>
  </inkml:definitions>
  <inkml:trace contextRef="#ctx0" brushRef="#br0">180 0 24575,'0'0'0,"0"5"0,-6 2 0,0 5 0,-6-1 0,-5-2 0,1 4 0,3 4 0,-2-2 0,2 3 0,4 3 0,2 3 0,3 2 0,-4-4 0,2 1 0,0 1 0,2 1 0,1 2 0,-5-6 0,0 2 0,2 0 0,1 2 0,1 1 0,2 2 0,1 0 0,7-4 0,0-1 0,1 1 0,4-5 0,5-5 0,-1 1 0,3-4 0,3 4 0,3-4 0,2 5 0,2-4 0,1 4 0,1-2 0,0-4 0,0-2 0,-5 2 0,-1-2 0,-1-1 0,2-2 0,1 4 0,1-2 0,1 0 0,-4 4 0,-1-2 0,1-1 0,1-2 0,1-2 0,1-2 0,1-1 0,-5 5 0,1 0 0,0-1 0,1 0 0,1-2 0,-4-7 0,0-1 0,1 0 0,-4-6 0,1 1 0,-5-4 0,2 1 0,3 3 0,2 3 0,-3-4 0,2 2 0,-4-3 0,1 0 0,-3-3 0,2 2 0,-4-4 0,3 4 0,3 2 0,-3-2 0,3 2 0,2 3 0,-4-4 0,3-3 0,-4-5 0,2 2 0,-4-2 0,3 4 0,-4-3 0,4 5 0,-4-4 0,3 5 0,-3-4 0,-3-2 0,3 2 0,-3-1 0,4-4 0,-2-1 0,-3-3 0,-2-1 0,-3-2 0,-1-1 0,-8 6 0,-7 5 0,-1 1 0,-4 5 0,2-2 0,-3 3 0,-3 3 0,-3 3 0,4-3 0,-2 1 0,5 2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2T10:12:25.498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7977.35254"/>
      <inkml:brushProperty name="anchorY" value="-3049.47168"/>
      <inkml:brushProperty name="scaleFactor" value="0.5"/>
    </inkml:brush>
  </inkml:definitions>
  <inkml:trace contextRef="#ctx0" brushRef="#br0">149 1 24575,'0'0'0,"0"5"0,-6 2 0,0 5 0,-6 5 0,1 4 0,-4 5 0,2 2 0,-4 1 0,3 2 0,3-1 0,-2 0 0,2 1 0,3-1 0,2 0 0,3 0 0,1-1 0,1 1 0,1-1 0,1 1 0,-1-1 0,1 1 0,-1-1 0,0 1 0,0 0 0,1-1 0,4-5 0,1-1 0,6-5 0,-1 0 0,5-4 0,-3 2 0,-2 2 0,2-2 0,4-3 0,-2 2 0,-3 2 0,2-1 0,3-4 0,4-3 0,4-4 0,2-2 0,1-2 0,2-1 0,0 0 0,0-1 0,0 0 0,0 1 0,0-1 0,0 1 0,0 0 0,-1 0 0,1 0 0,-7 6 0,1 0 0,-1 0 0,1-1 0,2-2 0,2 0 0,0-2 0,1-1 0,-5-5 0,0-2 0,-7-5 0,2 1 0,1 1 0,-4-3 0,3-4 0,1 1 0,-2-2 0,1 3 0,-3-3 0,2 4 0,2 3 0,3-2 0,2 2 0,-4-3 0,1 3 0,-4-4 0,-5-4 0,1 3 0,-3-3 0,2 3 0,-1-2 0,3 4 0,4 3 0,-3-3 0,-2-2 0,1-4 0,-3-4 0,-3-2 0,3-2 0,-2-1 0,-2-1 0,-3-1 0,-2 1 0,-1 0 0,-1 0 0,-1 0 0,-1 0 0,1 1 0,0-1 0,-1 1 0,1-1 0,-6 6 0,-6 7 0,-6 5 0,-5 5 0,-4 4 0,-2 3 0,5-5 0,-1 0 0,1 0 0,-2 1 0,0 1 0,-2 1 0,-1 2 0,0-1 0,-1 1 0,1 0 0,-1 0 0,0 1 0,1-1 0,-1 0 0,1 0 0,-1 0 0,0 0 0,1 0 0,5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2T12:03:26.388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9359.83789"/>
      <inkml:brushProperty name="anchorY" value="-3896.17285"/>
      <inkml:brushProperty name="scaleFactor" value="0.5"/>
    </inkml:brush>
  </inkml:definitions>
  <inkml:trace contextRef="#ctx0" brushRef="#br0">1033 60 24575,'0'0'0,"-5"0"0,-7 0 0,-6 0 0,-5 0 0,-3 0 0,-3 0 0,5-6 0,-1 0 0,0 0 0,-1 1 0,-1 1 0,0 2 0,-2 1 0,0 0 0,6-5 0,-1 1 0,1-1 0,-2 1 0,-1 2 0,-2 1 0,0 1 0,-1 0 0,-1 1 0,1 0 0,5 6 0,0 1 0,7 5 0,-2-1 0,-1-2 0,3 4 0,-2 4 0,4 4 0,4 4 0,3 2 0,-2-4 0,2 1 0,-4-6 0,1 1 0,2 1 0,-3 3 0,-4 8 0,-5 2 0,3 2 0,-2-7 0,3 0 0,4-2 0,4 0 0,3 0 0,4 2 0,-5-6 0,-4 1 0,-1 0 0,2 2 0,-3-5 0,1 2 0,3 0 0,3 2 0,2 2 0,7-5 0,3 2 0,5-6 0,6-4 0,6-5 0,3-4 0,2-2 0,2-1 0,0-2 0,-5 6 0,-1 0 0,1 0 0,0 0 0,1 4 0,2 0 0,0-2 0,1-1 0,1-2 0,-1-2 0,1-1 0,-1 0 0,1-1 0,0-1 0,0 1 0,-1 0 0,-5-7 0,0 0 0,-1 1 0,-4-5 0,0 1 0,2-4 0,2 1 0,3 3 0,1 3 0,-4-3 0,0 1 0,1 2 0,-5-4 0,1 2 0,2 1 0,-5-3 0,3 1 0,1-4 0,2 2 0,-3-3 0,2-5 0,1 4 0,1 2 0,2 4 0,-4-2 0,1 3 0,0 1 0,-5-3 0,2-4 0,2 2 0,-5-4 0,3 2 0,2-2 0,1 3 0,3 3 0,2-2 0,-6-4 0,2 3 0,-1 2 0,-4-2 0,1 3 0,-4-4 0,-10 2 0,-5 3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70BEC4-11C9-49B8-984B-4E65654B777B}" type="datetimeFigureOut">
              <a:rPr lang="en-IE" smtClean="0"/>
              <a:t>10/09/2024</a:t>
            </a:fld>
            <a:endParaRPr lang="en-I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D37BDA-296A-47B4-BEC6-D8BB8142FC84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7252613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传统方法对噪音不敏感（左边原右边加噪音）</a:t>
            </a:r>
            <a:endParaRPr lang="en-IE" dirty="0"/>
          </a:p>
          <a:p>
            <a:r>
              <a:rPr lang="zh-CN" altLang="en-US" dirty="0"/>
              <a:t>比如</a:t>
            </a:r>
            <a:r>
              <a:rPr lang="en-US" altLang="zh-CN" dirty="0"/>
              <a:t>TKEO</a:t>
            </a:r>
            <a:r>
              <a:rPr lang="zh-CN" altLang="en-US" dirty="0"/>
              <a:t>在大</a:t>
            </a:r>
            <a:r>
              <a:rPr lang="en-US" altLang="zh-CN" dirty="0"/>
              <a:t>SNR</a:t>
            </a:r>
            <a:r>
              <a:rPr lang="zh-CN" altLang="en-US" dirty="0"/>
              <a:t>下</a:t>
            </a:r>
            <a:r>
              <a:rPr lang="en-US" altLang="zh-CN" dirty="0"/>
              <a:t>latency</a:t>
            </a:r>
            <a:r>
              <a:rPr lang="zh-CN" altLang="en-US" dirty="0"/>
              <a:t>显著增加</a:t>
            </a:r>
            <a:endParaRPr lang="en-IE" altLang="zh-CN" dirty="0"/>
          </a:p>
          <a:p>
            <a:r>
              <a:rPr lang="zh-CN" altLang="en-US" dirty="0"/>
              <a:t>对于</a:t>
            </a:r>
            <a:r>
              <a:rPr lang="en-US" altLang="zh-CN" dirty="0"/>
              <a:t>threshold</a:t>
            </a:r>
            <a:r>
              <a:rPr lang="zh-CN" altLang="en-US" dirty="0"/>
              <a:t>的设置也不稳定</a:t>
            </a:r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D37BDA-296A-47B4-BEC6-D8BB8142FC84}" type="slidenum">
              <a:rPr lang="en-IE" smtClean="0"/>
              <a:t>25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5405847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D37BDA-296A-47B4-BEC6-D8BB8142FC84}" type="slidenum">
              <a:rPr lang="en-IE" smtClean="0"/>
              <a:t>26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6296190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314CFF-6E5E-F5E9-37A2-12ED58D7CA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13372A-69C3-231E-F615-AC532CD37E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BB8AE3-7882-952B-227C-210EEF9EC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6D6900-1E45-4DD1-AC20-8A1B88BFFA7D}" type="datetimeFigureOut">
              <a:rPr lang="en-IE" smtClean="0"/>
              <a:t>10/09/2024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B96D2F-AD07-DB01-E4C2-4C53EE1E14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A2F3CA-649C-854F-4ED1-4667012F7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F62A6-4C9A-4642-8F89-EA4A10CFD013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2223004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8321C0-EBF3-0A22-44FC-D5B0BB889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C4EE16-BFAF-B478-A927-520ABC3894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0FB83C-B4D7-EF9E-A6D5-9F2CF5BE84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6D6900-1E45-4DD1-AC20-8A1B88BFFA7D}" type="datetimeFigureOut">
              <a:rPr lang="en-IE" smtClean="0"/>
              <a:t>10/09/2024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2B6E0A-93E6-1C91-8C56-56C79E8F4B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04EE09-8059-F63A-6A16-5AFB940BB3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F62A6-4C9A-4642-8F89-EA4A10CFD013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9767894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6907E97-1422-BAB4-04CE-407E926FDE8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FA7BC1-0F1F-41AB-3E00-022540D739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ABF371-360A-73DB-31B6-E41D95D9B8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6D6900-1E45-4DD1-AC20-8A1B88BFFA7D}" type="datetimeFigureOut">
              <a:rPr lang="en-IE" smtClean="0"/>
              <a:t>10/09/2024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D77705-6F4A-1728-EBBD-8941AA5BBE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CECB21-7613-3783-E519-CD255186D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F62A6-4C9A-4642-8F89-EA4A10CFD013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0710244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2E91BB-135C-212A-06B1-61F252DF4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20A3D9-2DE0-1152-9547-C4C1399A8D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D9770D-5FE8-DF4B-A055-E0D0AE738C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6D6900-1E45-4DD1-AC20-8A1B88BFFA7D}" type="datetimeFigureOut">
              <a:rPr lang="en-IE" smtClean="0"/>
              <a:t>10/09/2024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4AE0B4-AB52-CB36-0CC1-E896B66F4B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CB288F-C455-5C5D-5D19-4EB00A2CB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F62A6-4C9A-4642-8F89-EA4A10CFD013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375728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E49236-DCBF-2A1B-0492-3D3D70E39E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9BBBE2-4233-EA4E-E513-1F20A1975B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2A6F95-F1C1-ADB2-2332-7BB1EB3A33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6D6900-1E45-4DD1-AC20-8A1B88BFFA7D}" type="datetimeFigureOut">
              <a:rPr lang="en-IE" smtClean="0"/>
              <a:t>10/09/2024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AAD6CD-B3B8-5579-2EE6-8ABE8278DD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D66D10-1C6F-076C-D3E4-C553294E9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F62A6-4C9A-4642-8F89-EA4A10CFD013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0053755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E18460-5EB4-DBEB-7672-7406A190A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C3A65E-2B83-3808-47DD-0B8242545C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225F84-67D0-6F50-A9C8-7F8238757A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EF7536-2BAF-F217-B7AA-64374F8332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6D6900-1E45-4DD1-AC20-8A1B88BFFA7D}" type="datetimeFigureOut">
              <a:rPr lang="en-IE" smtClean="0"/>
              <a:t>10/09/2024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9BA7EC-F9AE-1B1A-5212-ADBC44AC7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AD855B-726C-4544-698B-FECDB4D33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F62A6-4C9A-4642-8F89-EA4A10CFD013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7773711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E510A4-EEEA-78D8-989E-1B48C384B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C3405C-2084-0BB9-0CDC-DBD8010B0D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83B7C2-E1FC-A351-CF9B-DD56532C28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E96AF82-F2A5-4A18-A9CF-EB855556476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74CCC0-7A0D-237E-52B4-549351E82B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428C89F-E278-4842-D667-65954CD71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6D6900-1E45-4DD1-AC20-8A1B88BFFA7D}" type="datetimeFigureOut">
              <a:rPr lang="en-IE" smtClean="0"/>
              <a:t>10/09/2024</a:t>
            </a:fld>
            <a:endParaRPr lang="en-I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492BACD-A3AE-F7D1-C9C2-A7EFD3E300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DFEA5B2-2E60-DBF8-9EB9-F004F8C382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F62A6-4C9A-4642-8F89-EA4A10CFD013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9360473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AC03ED-4C21-0139-59D2-F8F04D34E5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B0DB441-AF59-021D-28E0-E32B959FA3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6D6900-1E45-4DD1-AC20-8A1B88BFFA7D}" type="datetimeFigureOut">
              <a:rPr lang="en-IE" smtClean="0"/>
              <a:t>10/09/2024</a:t>
            </a:fld>
            <a:endParaRPr lang="en-I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80D54A-D010-21E0-FA97-E407FCF169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0D30EC-C31E-4577-B749-FDA8CFF1C2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F62A6-4C9A-4642-8F89-EA4A10CFD013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8190149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3743B22-658F-0D72-5E1E-412DE051C1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6D6900-1E45-4DD1-AC20-8A1B88BFFA7D}" type="datetimeFigureOut">
              <a:rPr lang="en-IE" smtClean="0"/>
              <a:t>10/09/2024</a:t>
            </a:fld>
            <a:endParaRPr lang="en-I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4150DC-E5AD-D64C-A751-D4B21BE98C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164E29-06CD-1BD8-3E3D-A3440F2CB5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F62A6-4C9A-4642-8F89-EA4A10CFD013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600672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21ACB1-40FD-37E4-9AC3-212B00D9F6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EBC994-5062-C54A-D15A-631C5B3676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E14048-8AAE-2562-A0EF-617EB684A2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6E596E-51B7-09E2-8ED2-23EB53631C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6D6900-1E45-4DD1-AC20-8A1B88BFFA7D}" type="datetimeFigureOut">
              <a:rPr lang="en-IE" smtClean="0"/>
              <a:t>10/09/2024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A9378A-0F1A-4D1E-0358-B5169FBBDC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88C953-1371-CEE5-4907-CA94C59F54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F62A6-4C9A-4642-8F89-EA4A10CFD013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096521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6E92A-1EE2-085E-9920-D19831BE1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261CF06-F37E-43BD-C218-319E9CD153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C7CA6E-B0D8-50A4-93D8-51EC35E7BE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730D05-ECA5-63DD-141E-C11461FA89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6D6900-1E45-4DD1-AC20-8A1B88BFFA7D}" type="datetimeFigureOut">
              <a:rPr lang="en-IE" smtClean="0"/>
              <a:t>10/09/2024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EA36F7-3818-C8F1-C89E-98AB754F1A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21653D-1836-3D3B-98EE-C39E08DEF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F62A6-4C9A-4642-8F89-EA4A10CFD013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2274689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621B3A1-70B1-B4AA-A1F0-0F6FF3330E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4B4052-6BEA-FFC8-03FC-6536604E75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12EFEA-AEBA-CE6E-6E12-8361B27C5B1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76D6900-1E45-4DD1-AC20-8A1B88BFFA7D}" type="datetimeFigureOut">
              <a:rPr lang="en-IE" smtClean="0"/>
              <a:t>10/09/2024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80CF8E-DBC9-6DAE-6060-DB4BC3C3B3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D14783-CAF1-5876-BE7B-B15E0A95B7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A0F62A6-4C9A-4642-8F89-EA4A10CFD013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888865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3.emf"/><Relationship Id="rId7" Type="http://schemas.openxmlformats.org/officeDocument/2006/relationships/customXml" Target="../ink/ink14.xml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customXml" Target="../ink/ink13.xml"/><Relationship Id="rId4" Type="http://schemas.openxmlformats.org/officeDocument/2006/relationships/image" Target="../media/image24.emf"/><Relationship Id="rId9" Type="http://schemas.openxmlformats.org/officeDocument/2006/relationships/image" Target="../media/image25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5.xml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customXml" Target="../ink/ink16.xm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160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8.xml"/><Relationship Id="rId5" Type="http://schemas.openxmlformats.org/officeDocument/2006/relationships/image" Target="../media/image150.png"/><Relationship Id="rId4" Type="http://schemas.openxmlformats.org/officeDocument/2006/relationships/customXml" Target="../ink/ink1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customXml" Target="../ink/ink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customXml" Target="../ink/ink2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ustomXml" Target="../ink/ink21.xm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emf"/><Relationship Id="rId4" Type="http://schemas.openxmlformats.org/officeDocument/2006/relationships/image" Target="../media/image51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58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3.xml"/><Relationship Id="rId5" Type="http://schemas.openxmlformats.org/officeDocument/2006/relationships/image" Target="../media/image57.png"/><Relationship Id="rId4" Type="http://schemas.openxmlformats.org/officeDocument/2006/relationships/customXml" Target="../ink/ink2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image" Target="../media/image9.png"/><Relationship Id="rId18" Type="http://schemas.openxmlformats.org/officeDocument/2006/relationships/customXml" Target="../ink/ink8.xml"/><Relationship Id="rId3" Type="http://schemas.openxmlformats.org/officeDocument/2006/relationships/image" Target="../media/image4.emf"/><Relationship Id="rId21" Type="http://schemas.openxmlformats.org/officeDocument/2006/relationships/customXml" Target="../ink/ink9.xml"/><Relationship Id="rId7" Type="http://schemas.openxmlformats.org/officeDocument/2006/relationships/image" Target="../media/image6.png"/><Relationship Id="rId12" Type="http://schemas.openxmlformats.org/officeDocument/2006/relationships/customXml" Target="../ink/ink5.xml"/><Relationship Id="rId17" Type="http://schemas.openxmlformats.org/officeDocument/2006/relationships/image" Target="../media/image11.png"/><Relationship Id="rId2" Type="http://schemas.openxmlformats.org/officeDocument/2006/relationships/image" Target="../media/image3.emf"/><Relationship Id="rId16" Type="http://schemas.openxmlformats.org/officeDocument/2006/relationships/customXml" Target="../ink/ink7.xml"/><Relationship Id="rId20" Type="http://schemas.openxmlformats.org/officeDocument/2006/relationships/image" Target="../media/image5.em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11" Type="http://schemas.openxmlformats.org/officeDocument/2006/relationships/image" Target="../media/image8.png"/><Relationship Id="rId24" Type="http://schemas.openxmlformats.org/officeDocument/2006/relationships/image" Target="../media/image15.png"/><Relationship Id="rId5" Type="http://schemas.openxmlformats.org/officeDocument/2006/relationships/image" Target="../media/image5.png"/><Relationship Id="rId15" Type="http://schemas.openxmlformats.org/officeDocument/2006/relationships/image" Target="../media/image10.png"/><Relationship Id="rId23" Type="http://schemas.openxmlformats.org/officeDocument/2006/relationships/customXml" Target="../ink/ink10.xml"/><Relationship Id="rId10" Type="http://schemas.openxmlformats.org/officeDocument/2006/relationships/customXml" Target="../ink/ink4.xml"/><Relationship Id="rId19" Type="http://schemas.openxmlformats.org/officeDocument/2006/relationships/image" Target="../media/image12.png"/><Relationship Id="rId4" Type="http://schemas.openxmlformats.org/officeDocument/2006/relationships/customXml" Target="../ink/ink1.xml"/><Relationship Id="rId9" Type="http://schemas.openxmlformats.org/officeDocument/2006/relationships/image" Target="../media/image7.png"/><Relationship Id="rId14" Type="http://schemas.openxmlformats.org/officeDocument/2006/relationships/customXml" Target="../ink/ink6.xml"/><Relationship Id="rId22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customXml" Target="../ink/ink12.xml"/><Relationship Id="rId3" Type="http://schemas.openxmlformats.org/officeDocument/2006/relationships/image" Target="../media/image17.emf"/><Relationship Id="rId7" Type="http://schemas.openxmlformats.org/officeDocument/2006/relationships/image" Target="../media/image17.png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1.xml"/><Relationship Id="rId11" Type="http://schemas.openxmlformats.org/officeDocument/2006/relationships/image" Target="../media/image21.emf"/><Relationship Id="rId5" Type="http://schemas.openxmlformats.org/officeDocument/2006/relationships/image" Target="../media/image19.emf"/><Relationship Id="rId10" Type="http://schemas.openxmlformats.org/officeDocument/2006/relationships/image" Target="../media/image20.emf"/><Relationship Id="rId4" Type="http://schemas.openxmlformats.org/officeDocument/2006/relationships/image" Target="../media/image18.emf"/><Relationship Id="rId9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8E1226-65FD-44DC-C888-96A91744DEF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EMG analysis</a:t>
            </a:r>
            <a:endParaRPr lang="en-I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377C35-A3C2-35F5-D29E-4E452E9BC1F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3526474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942D7-B680-E3D4-F77F-DAD89B5F3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344" y="205637"/>
            <a:ext cx="4945912" cy="1325563"/>
          </a:xfrm>
        </p:spPr>
        <p:txBody>
          <a:bodyPr>
            <a:normAutofit/>
          </a:bodyPr>
          <a:lstStyle/>
          <a:p>
            <a:r>
              <a:rPr lang="en-IE" sz="2000" dirty="0"/>
              <a:t>When </a:t>
            </a:r>
            <a:r>
              <a:rPr lang="en-IE" sz="2000" dirty="0">
                <a:solidFill>
                  <a:srgbClr val="FF0000"/>
                </a:solidFill>
              </a:rPr>
              <a:t>response left</a:t>
            </a:r>
            <a:r>
              <a:rPr lang="en-IE" sz="2000" dirty="0"/>
              <a:t>, count burst</a:t>
            </a:r>
            <a:r>
              <a:rPr lang="en-IE" sz="2000" b="1" dirty="0"/>
              <a:t> right </a:t>
            </a:r>
            <a:r>
              <a:rPr lang="en-IE" sz="2000" dirty="0"/>
              <a:t>(most should =0) BCP is noisy, only see FDI</a:t>
            </a:r>
            <a:br>
              <a:rPr lang="en-IE" sz="2000" dirty="0"/>
            </a:br>
            <a:endParaRPr lang="en-IE" sz="2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1E0259-5553-4D4D-BF9E-58A601276D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516" y="1003982"/>
            <a:ext cx="3665748" cy="27493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9ABBA6E-B764-D4D3-37C8-D94EE82653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5348" y="1054569"/>
            <a:ext cx="3577144" cy="2682858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E0595B08-3632-B35F-8DBE-9F08561A93E6}"/>
              </a:ext>
            </a:extLst>
          </p:cNvPr>
          <p:cNvSpPr txBox="1">
            <a:spLocks/>
          </p:cNvSpPr>
          <p:nvPr/>
        </p:nvSpPr>
        <p:spPr>
          <a:xfrm>
            <a:off x="6402572" y="205636"/>
            <a:ext cx="494591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E" sz="2000" dirty="0"/>
              <a:t>When </a:t>
            </a:r>
            <a:r>
              <a:rPr lang="en-IE" sz="2000" dirty="0">
                <a:solidFill>
                  <a:srgbClr val="FF0000"/>
                </a:solidFill>
              </a:rPr>
              <a:t>response right</a:t>
            </a:r>
            <a:r>
              <a:rPr lang="en-IE" sz="2000" dirty="0"/>
              <a:t>, count burst right (most should =1) BCP is noisy, only see FDI</a:t>
            </a:r>
            <a:br>
              <a:rPr lang="en-IE" sz="2000" dirty="0"/>
            </a:br>
            <a:endParaRPr lang="en-IE" sz="20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C0C9E40-FD75-C5FA-9198-218FA3C64C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8413" y="4029740"/>
            <a:ext cx="3771013" cy="282826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5ACC45C1-EFC3-9C72-889F-C420E2F14FA5}"/>
                  </a:ext>
                </a:extLst>
              </p14:cNvPr>
              <p14:cNvContentPartPr/>
              <p14:nvPr/>
            </p14:nvContentPartPr>
            <p14:xfrm>
              <a:off x="8271974" y="5099637"/>
              <a:ext cx="1055160" cy="90684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5ACC45C1-EFC3-9C72-889F-C420E2F14FA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253974" y="5063637"/>
                <a:ext cx="1090800" cy="97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EA2726A6-B4B0-B18C-4B32-BEA312A50A4E}"/>
                  </a:ext>
                </a:extLst>
              </p14:cNvPr>
              <p14:cNvContentPartPr/>
              <p14:nvPr/>
            </p14:nvContentPartPr>
            <p14:xfrm>
              <a:off x="8240192" y="4997633"/>
              <a:ext cx="870120" cy="10641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EA2726A6-B4B0-B18C-4B32-BEA312A50A4E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222192" y="4961621"/>
                <a:ext cx="905760" cy="1135824"/>
              </a:xfrm>
              <a:prstGeom prst="rect">
                <a:avLst/>
              </a:prstGeom>
            </p:spPr>
          </p:pic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B1DFCF19-AD5F-DCBD-CC98-110DA722A6D8}"/>
              </a:ext>
            </a:extLst>
          </p:cNvPr>
          <p:cNvSpPr txBox="1"/>
          <p:nvPr/>
        </p:nvSpPr>
        <p:spPr>
          <a:xfrm>
            <a:off x="6278248" y="3764177"/>
            <a:ext cx="6097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1800" dirty="0"/>
              <a:t>When </a:t>
            </a:r>
            <a:r>
              <a:rPr lang="en-IE" sz="1800" dirty="0">
                <a:solidFill>
                  <a:srgbClr val="FF0000"/>
                </a:solidFill>
              </a:rPr>
              <a:t>response left</a:t>
            </a:r>
            <a:r>
              <a:rPr lang="en-IE" sz="1800" dirty="0"/>
              <a:t>, count burst </a:t>
            </a:r>
            <a:r>
              <a:rPr lang="en-IE" sz="1800" b="1" dirty="0"/>
              <a:t>left </a:t>
            </a:r>
            <a:r>
              <a:rPr lang="en-IE" sz="1800" dirty="0"/>
              <a:t>(most should =</a:t>
            </a:r>
            <a:r>
              <a:rPr lang="en-IE" dirty="0"/>
              <a:t>1</a:t>
            </a:r>
            <a:r>
              <a:rPr lang="en-IE" sz="1800" dirty="0"/>
              <a:t>)</a:t>
            </a:r>
            <a:endParaRPr lang="en-IE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2E19809-4A2E-B308-F299-6D0A3D71C7D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0801" y="4133509"/>
            <a:ext cx="3551177" cy="266338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FF37D6C-70DC-AC7A-0F32-6636B0A03687}"/>
              </a:ext>
            </a:extLst>
          </p:cNvPr>
          <p:cNvSpPr txBox="1"/>
          <p:nvPr/>
        </p:nvSpPr>
        <p:spPr>
          <a:xfrm>
            <a:off x="450641" y="3802663"/>
            <a:ext cx="6097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1800" dirty="0"/>
              <a:t>When </a:t>
            </a:r>
            <a:r>
              <a:rPr lang="en-IE" sz="1800" dirty="0">
                <a:solidFill>
                  <a:srgbClr val="FF0000"/>
                </a:solidFill>
              </a:rPr>
              <a:t>response left</a:t>
            </a:r>
            <a:r>
              <a:rPr lang="en-IE" sz="1800" dirty="0"/>
              <a:t>, count burst </a:t>
            </a:r>
            <a:r>
              <a:rPr lang="en-IE" sz="1800" b="1" dirty="0"/>
              <a:t>right </a:t>
            </a:r>
            <a:r>
              <a:rPr lang="en-IE" sz="1800" dirty="0"/>
              <a:t>(most should =0)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3721561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661A5-E764-9B77-5E2B-E20EF93F5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Very sensitive </a:t>
            </a:r>
            <a:r>
              <a:rPr lang="en-IE" altLang="zh-CN"/>
              <a:t>to noise</a:t>
            </a:r>
            <a:endParaRPr lang="en-IE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A161642-E017-AF36-B23D-92FBF0774F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80459" y="2336092"/>
            <a:ext cx="8564396" cy="4351338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6195975-4D17-DFDB-BA1E-FEDB758071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314967"/>
            <a:ext cx="7896225" cy="28860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AB249A6-2096-12E9-7C0A-6031FB1F2B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9078" y="3899100"/>
            <a:ext cx="7934325" cy="2886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3114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BCFF40-8A38-FE20-2E8B-1B106DA22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2354C8-5047-D10D-7A4C-4783813CF6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102398-16B8-70D9-097A-BEB9CED7F3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0981"/>
            <a:ext cx="12192000" cy="6196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2672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059A9-7823-F1F0-B1E7-A8B2BD551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0EBC93-8984-D65F-94CE-9FF884A092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CE0737-AFB9-A7BB-95BE-CAE3681F19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0981"/>
            <a:ext cx="12192000" cy="6196038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CE8BBADE-6172-9AAE-9810-62B9F7E67E8C}"/>
              </a:ext>
            </a:extLst>
          </p:cNvPr>
          <p:cNvGrpSpPr/>
          <p:nvPr/>
        </p:nvGrpSpPr>
        <p:grpSpPr>
          <a:xfrm>
            <a:off x="5634687" y="4507811"/>
            <a:ext cx="1064160" cy="521640"/>
            <a:chOff x="5634687" y="4507811"/>
            <a:chExt cx="1064160" cy="52164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0E17D921-B1E2-A208-28F2-E0A53D9D9561}"/>
                    </a:ext>
                  </a:extLst>
                </p14:cNvPr>
                <p14:cNvContentPartPr/>
                <p14:nvPr/>
              </p14:nvContentPartPr>
              <p14:xfrm>
                <a:off x="5634687" y="4507811"/>
                <a:ext cx="320400" cy="4485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0E17D921-B1E2-A208-28F2-E0A53D9D9561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626047" y="4499171"/>
                  <a:ext cx="338040" cy="46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4B8C1F0C-7F97-4884-0C0A-C62E4374B227}"/>
                    </a:ext>
                  </a:extLst>
                </p14:cNvPr>
                <p14:cNvContentPartPr/>
                <p14:nvPr/>
              </p14:nvContentPartPr>
              <p14:xfrm>
                <a:off x="6144447" y="4582331"/>
                <a:ext cx="554400" cy="4471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4B8C1F0C-7F97-4884-0C0A-C62E4374B227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135807" y="4573331"/>
                  <a:ext cx="572040" cy="4647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0780301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D79003-9860-07BE-9C50-789AB9AFA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3A8B30-D082-3861-9F1D-E517849DB8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1D526B6-8A8D-37B5-2618-EA0A19B145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0981"/>
            <a:ext cx="12192000" cy="6196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1636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063D50-7CBC-93BB-1ADD-BD3D8969D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740AF6-71F2-62CD-AA71-511F477233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0C9346-9903-C43A-34EC-106C05545C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0981"/>
            <a:ext cx="12192000" cy="6196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6225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1C74F-5FBF-9705-2E69-FA71499AB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502512-46B9-DD55-DCE3-272A84B2BF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58395E-8170-938A-2A7A-15F28C9350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0981"/>
            <a:ext cx="12192000" cy="6196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6807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7160F4-007F-7BBB-7301-926555D7F4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9B4B3A-7B7A-AFFD-0C76-E9A427B80B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EE6F30-EF02-C8C9-9E93-4CAF61142E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0981"/>
            <a:ext cx="12192000" cy="6196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5595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8430A0-1457-87F8-1E7C-350D19361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FC3D0F-9A0B-0E88-A0BE-159C4E8FB8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5A52CC-CA98-7AD4-EC45-40982F563D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0981"/>
            <a:ext cx="12192000" cy="6196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5682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2A690A-9B2C-A141-0238-E2E67FEAA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B455BD-5E08-774B-B6AE-541538DD13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EF4825-19AD-F8CC-B368-0F0F1972C1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0981"/>
            <a:ext cx="12192000" cy="6196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4172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40223-489F-64C8-407A-CE12E3D95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5" name="Content Placeholder 4" descr="A close-up of a device&#10;&#10;Description automatically generated">
            <a:extLst>
              <a:ext uri="{FF2B5EF4-FFF2-40B4-BE49-F238E27FC236}">
                <a16:creationId xmlns:a16="http://schemas.microsoft.com/office/drawing/2014/main" id="{DE3CA6C7-DB1E-148D-05C6-FDAD0A5EBC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6775" y="2267744"/>
            <a:ext cx="2838450" cy="3467100"/>
          </a:xfrm>
        </p:spPr>
      </p:pic>
    </p:spTree>
    <p:extLst>
      <p:ext uri="{BB962C8B-B14F-4D97-AF65-F5344CB8AC3E}">
        <p14:creationId xmlns:p14="http://schemas.microsoft.com/office/powerpoint/2010/main" val="4391501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36E29B-3CE8-670E-7EFD-BA0878FAE5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29292A-A0C0-CE90-A66B-3A868F9C0B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92CC5A-3E8D-E8BC-E2AF-28528C3123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0981"/>
            <a:ext cx="12192000" cy="6196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3265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2DCB03-0DC4-E143-B605-9427AB0CF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18EA82-B03B-7F47-F666-1DFBFF429C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0FDBA1-0F60-B0CC-B263-7FC29D2A68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44559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2E95638-D081-36F2-4403-C106C84FB6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6033" y="0"/>
            <a:ext cx="10059412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DAAD1A4C-BD7D-DD20-7BFD-443553580473}"/>
                  </a:ext>
                </a:extLst>
              </p14:cNvPr>
              <p14:cNvContentPartPr/>
              <p14:nvPr/>
            </p14:nvContentPartPr>
            <p14:xfrm>
              <a:off x="1594407" y="4634531"/>
              <a:ext cx="994680" cy="9720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DAAD1A4C-BD7D-DD20-7BFD-44355358047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76767" y="4598531"/>
                <a:ext cx="1030320" cy="16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D92D54DD-C3D1-8BED-3434-3639C20DDBB6}"/>
                  </a:ext>
                </a:extLst>
              </p14:cNvPr>
              <p14:cNvContentPartPr/>
              <p14:nvPr/>
            </p14:nvContentPartPr>
            <p14:xfrm>
              <a:off x="6113487" y="5357771"/>
              <a:ext cx="4347360" cy="1929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D92D54DD-C3D1-8BED-3434-3639C20DDBB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095847" y="5322131"/>
                <a:ext cx="4383000" cy="264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361532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BFF5B9-89A6-D614-28C2-6308BC875A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D6479E56-1C2E-5538-5A58-D217F46FAB3D}"/>
                  </a:ext>
                </a:extLst>
              </p14:cNvPr>
              <p14:cNvContentPartPr/>
              <p14:nvPr/>
            </p14:nvContentPartPr>
            <p14:xfrm>
              <a:off x="127407" y="3944411"/>
              <a:ext cx="360" cy="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D6479E56-1C2E-5538-5A58-D217F46FAB3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9767" y="3908411"/>
                <a:ext cx="36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8CFA1273-2E04-2FA1-3084-894809B04D81}"/>
                  </a:ext>
                </a:extLst>
              </p14:cNvPr>
              <p14:cNvContentPartPr/>
              <p14:nvPr/>
            </p14:nvContentPartPr>
            <p14:xfrm>
              <a:off x="318927" y="3966011"/>
              <a:ext cx="360" cy="3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8CFA1273-2E04-2FA1-3084-894809B04D8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00927" y="3930371"/>
                <a:ext cx="36000" cy="72000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20B46BA5-393F-9D1A-8F34-84D3903E1A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06325" y="0"/>
            <a:ext cx="12192000" cy="3095196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6D7D411E-42CF-8719-8C16-7B3B0D8ECE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1306506" y="1790342"/>
            <a:ext cx="10047294" cy="4351338"/>
          </a:xfrm>
        </p:spPr>
      </p:pic>
    </p:spTree>
    <p:extLst>
      <p:ext uri="{BB962C8B-B14F-4D97-AF65-F5344CB8AC3E}">
        <p14:creationId xmlns:p14="http://schemas.microsoft.com/office/powerpoint/2010/main" val="18324340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5E1577-AB9E-9F19-C362-A887D49E4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98AFEE-4611-1423-D6E2-3A59533665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C701B4-A716-86B2-803E-C847939998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5015"/>
            <a:ext cx="12192000" cy="586797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7460B341-595D-F46A-08CE-E6B28688E193}"/>
                  </a:ext>
                </a:extLst>
              </p14:cNvPr>
              <p14:cNvContentPartPr/>
              <p14:nvPr/>
            </p14:nvContentPartPr>
            <p14:xfrm>
              <a:off x="2372007" y="573011"/>
              <a:ext cx="883440" cy="9478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7460B341-595D-F46A-08CE-E6B28688E19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54367" y="537371"/>
                <a:ext cx="919080" cy="1019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180025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098B8-4501-94ED-594A-1959A2194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Update Sep /10/ 2024</a:t>
            </a:r>
            <a:endParaRPr lang="en-I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86794E-56E7-D837-083B-E0D9EC1389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/>
              <a:t>Add preprocessing methods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5FF5AB-C11F-160B-3B6B-003F3D1B99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5401" y="2523572"/>
            <a:ext cx="9721197" cy="3788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5019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4972AE-2B2A-B05F-48AD-CA2BAA2A7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Clean signal Vs ‘noise’ signal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C9451C-AEE5-58C3-95CE-5957CC0CE2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50864" y="1020726"/>
            <a:ext cx="3102935" cy="5156237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Timing - When the muscle is activated</a:t>
            </a:r>
          </a:p>
          <a:p>
            <a:r>
              <a:rPr lang="en-US" dirty="0"/>
              <a:t>Strength - how strongly the muscles contract</a:t>
            </a:r>
          </a:p>
          <a:p>
            <a:r>
              <a:rPr lang="en-US" dirty="0"/>
              <a:t>Fatigue - Whether the muscle can use its full force</a:t>
            </a:r>
            <a:endParaRPr lang="en-IE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C395B58-17C3-0F3A-B6DF-A3558F343C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129" y="3872775"/>
            <a:ext cx="6352837" cy="2803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969653A4-A337-91AA-2DB3-2A59C28FCA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998" y="1380382"/>
            <a:ext cx="6161968" cy="2332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6D971C6-CF77-B7F8-0453-A5140863D8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85051" y="5245639"/>
            <a:ext cx="4100337" cy="15869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D3092D8-0776-C676-0153-496EBB583C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10067" y="19295"/>
            <a:ext cx="3675321" cy="1001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0880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EB5E18-1E01-70AA-A6BC-9366E8631E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51405" y="427901"/>
            <a:ext cx="4940595" cy="5749062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IE" sz="1800" i="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Physiological noise </a:t>
            </a:r>
            <a:r>
              <a:rPr lang="zh-CN" altLang="en-US" sz="1800" i="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（</a:t>
            </a:r>
            <a:r>
              <a:rPr lang="en-US" altLang="zh-CN" sz="180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heart,breath</a:t>
            </a:r>
            <a:r>
              <a:rPr lang="en-US" altLang="zh-CN" sz="1800" i="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  <a:r>
              <a:rPr lang="zh-CN" altLang="en-US" sz="1800" i="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）</a:t>
            </a:r>
            <a:endParaRPr lang="en-IE" sz="1800" i="0" dirty="0">
              <a:solidFill>
                <a:srgbClr val="333333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IE" sz="1800" i="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Ambient Noise (50Hz cable artifacts)</a:t>
            </a:r>
          </a:p>
          <a:p>
            <a:pPr marL="514350" indent="-514350">
              <a:buFont typeface="+mj-lt"/>
              <a:buAutoNum type="arabicPeriod"/>
            </a:pPr>
            <a:r>
              <a:rPr lang="en-IE" sz="1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Baseline Noise (* </a:t>
            </a:r>
            <a:r>
              <a:rPr lang="en-IE" sz="180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zore</a:t>
            </a:r>
            <a:r>
              <a:rPr lang="en-IE" sz="1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-score </a:t>
            </a:r>
            <a:r>
              <a:rPr lang="en-IE" sz="180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norn</a:t>
            </a:r>
            <a:r>
              <a:rPr lang="en-IE" sz="1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.)</a:t>
            </a:r>
          </a:p>
          <a:p>
            <a:pPr marL="514350" indent="-514350">
              <a:buFont typeface="+mj-lt"/>
              <a:buAutoNum type="arabicPeriod"/>
            </a:pPr>
            <a:r>
              <a:rPr lang="en-IE" sz="1800" dirty="0">
                <a:latin typeface="Arial" panose="020B0604020202020204" pitchFamily="34" charset="0"/>
                <a:cs typeface="Arial" panose="020B0604020202020204" pitchFamily="34" charset="0"/>
              </a:rPr>
              <a:t>Movement Artifacts (skin and electrode)</a:t>
            </a:r>
          </a:p>
          <a:p>
            <a:pPr marL="514350" indent="-514350">
              <a:buFont typeface="+mj-lt"/>
              <a:buAutoNum type="arabicPeriod"/>
            </a:pPr>
            <a:r>
              <a:rPr lang="en-IE" sz="1800" dirty="0">
                <a:latin typeface="Arial" panose="020B0604020202020204" pitchFamily="34" charset="0"/>
                <a:cs typeface="Arial" panose="020B0604020202020204" pitchFamily="34" charset="0"/>
              </a:rPr>
              <a:t>Crosstalk from Other Muscles</a:t>
            </a:r>
          </a:p>
          <a:p>
            <a:pPr marL="514350" indent="-514350">
              <a:buFont typeface="+mj-lt"/>
              <a:buAutoNum type="arabicPeriod"/>
            </a:pPr>
            <a:r>
              <a:rPr lang="en-IE" sz="1800" dirty="0">
                <a:latin typeface="Arial" panose="020B0604020202020204" pitchFamily="34" charset="0"/>
                <a:cs typeface="Arial" panose="020B0604020202020204" pitchFamily="34" charset="0"/>
              </a:rPr>
              <a:t>Fatty Tissue (&lt;40mm/ MVC </a:t>
            </a:r>
            <a:r>
              <a:rPr lang="en-IE" sz="1800" dirty="0" err="1">
                <a:latin typeface="Arial" panose="020B0604020202020204" pitchFamily="34" charset="0"/>
                <a:cs typeface="Arial" panose="020B0604020202020204" pitchFamily="34" charset="0"/>
              </a:rPr>
              <a:t>norn</a:t>
            </a:r>
            <a:r>
              <a:rPr lang="en-IE" sz="1800" dirty="0">
                <a:latin typeface="Arial" panose="020B0604020202020204" pitchFamily="34" charset="0"/>
                <a:cs typeface="Arial" panose="020B0604020202020204" pitchFamily="34" charset="0"/>
              </a:rPr>
              <a:t>.)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Relative Movement Between Skin and Muscle</a:t>
            </a:r>
            <a:endParaRPr lang="en-IE" sz="18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4834E84-AA1F-D5AD-D9BB-AF40757019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282" y="301333"/>
            <a:ext cx="7029080" cy="6002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78114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963CF-FB95-D90A-4728-20541144A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err="1"/>
              <a:t>emg</a:t>
            </a:r>
            <a:r>
              <a:rPr lang="en-IE" dirty="0"/>
              <a:t> normalization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820B92-D26E-B0D1-9D53-AB6C185907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IE" dirty="0"/>
              <a:t>MVC /Min-Max Normalization</a:t>
            </a:r>
            <a:r>
              <a:rPr lang="en-US" altLang="zh-CN" dirty="0"/>
              <a:t>——</a:t>
            </a:r>
            <a:r>
              <a:rPr lang="en-IE" altLang="zh-CN" dirty="0"/>
              <a:t>for</a:t>
            </a:r>
            <a:r>
              <a:rPr lang="zh-CN" altLang="en-US" dirty="0"/>
              <a:t> </a:t>
            </a:r>
            <a:r>
              <a:rPr lang="en-IE" altLang="zh-CN" dirty="0"/>
              <a:t>different</a:t>
            </a:r>
            <a:r>
              <a:rPr lang="zh-CN" altLang="en-US" dirty="0"/>
              <a:t> </a:t>
            </a:r>
            <a:r>
              <a:rPr lang="en-IE" altLang="zh-CN" dirty="0"/>
              <a:t>participant; real-time</a:t>
            </a:r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RMS smoothing/ mean average smoothing (add delay, old method)</a:t>
            </a:r>
            <a:endParaRPr lang="en-IE" altLang="zh-CN" dirty="0"/>
          </a:p>
          <a:p>
            <a:pPr marL="514350" indent="-514350">
              <a:buFont typeface="+mj-lt"/>
              <a:buAutoNum type="arabicPeriod"/>
            </a:pPr>
            <a:r>
              <a:rPr lang="en-IE" dirty="0">
                <a:solidFill>
                  <a:srgbClr val="FF0000"/>
                </a:solidFill>
              </a:rPr>
              <a:t>Z-Score Normalization</a:t>
            </a:r>
            <a:r>
              <a:rPr lang="en-IE" dirty="0"/>
              <a:t>/Mean </a:t>
            </a:r>
            <a:r>
              <a:rPr lang="en-IE" dirty="0" err="1"/>
              <a:t>Centering</a:t>
            </a:r>
            <a:r>
              <a:rPr lang="en-IE" dirty="0"/>
              <a:t> – for normal distribution only; offline analysis; </a:t>
            </a:r>
            <a:r>
              <a:rPr lang="en-IE" dirty="0" err="1"/>
              <a:t>choosen</a:t>
            </a: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Log Transformation (for 50% or more force level case)</a:t>
            </a:r>
          </a:p>
          <a:p>
            <a:pPr marL="514350" indent="-514350">
              <a:buFont typeface="+mj-lt"/>
              <a:buAutoNum type="arabicPeriod"/>
            </a:pPr>
            <a:r>
              <a:rPr lang="en-IE" dirty="0">
                <a:solidFill>
                  <a:srgbClr val="FFC000"/>
                </a:solidFill>
              </a:rPr>
              <a:t>PCA</a:t>
            </a:r>
            <a:r>
              <a:rPr lang="en-IE" dirty="0"/>
              <a:t> – for specific case- but lost information</a:t>
            </a:r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Adaptive Noise Cancellation, ANC – need ref channel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1510039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90E597F-407A-F66F-1E12-D74632AD7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FDI before vs after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F243E84-D0BC-DCF8-0BE5-19D7C620BE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365375"/>
            <a:ext cx="5334000" cy="4000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DF52AA4-B1FD-F691-2247-006FB81B98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0042" y="2221836"/>
            <a:ext cx="5334000" cy="40005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F8D29B6-447D-114F-695B-F850D8E975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638" y="2195624"/>
            <a:ext cx="2658139" cy="199360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3EDF102-5BF8-E5F5-E725-751FDA9946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31959" y="2369363"/>
            <a:ext cx="2470297" cy="1852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2108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78F084-A4BA-65F4-94F9-A138CC8E0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BCP before vs after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582D27-3CBE-7B33-E01B-3091FA3830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130" y="2176463"/>
            <a:ext cx="5334000" cy="4000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F7C25D6-554D-920A-0538-1E9978C119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098601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9868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90A2CB0B-4EE9-6E30-ECCA-0A596E5938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0748" y="622016"/>
            <a:ext cx="8170504" cy="5870859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1222EB8-FCE8-709A-AF2C-97BA79C6B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Delay elimination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8900787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CA9FC-651D-544B-D4F3-A009F873A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RMS vs </a:t>
            </a:r>
            <a:r>
              <a:rPr lang="en-IE" dirty="0" err="1"/>
              <a:t>FuzzEn</a:t>
            </a:r>
            <a:endParaRPr lang="en-I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1A8B59-7272-0863-F427-C4853CDA41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3074" name="Picture 2" descr="RMS 包络线 (红色) 覆盖其原始 EMG 信号 (蓝色) 的示例图">
            <a:extLst>
              <a:ext uri="{FF2B5EF4-FFF2-40B4-BE49-F238E27FC236}">
                <a16:creationId xmlns:a16="http://schemas.microsoft.com/office/drawing/2014/main" id="{A139C76D-197E-D691-71B1-F60D5BFD93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90688"/>
            <a:ext cx="53721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24AAA79-CFAD-DB70-3FF6-6A0629AF13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228" y="4683125"/>
            <a:ext cx="7116060" cy="2165099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3F269321-A1A5-3463-F270-418AE88622D2}"/>
                  </a:ext>
                </a:extLst>
              </p14:cNvPr>
              <p14:cNvContentPartPr/>
              <p14:nvPr/>
            </p14:nvContentPartPr>
            <p14:xfrm>
              <a:off x="4680327" y="2486780"/>
              <a:ext cx="1540800" cy="89496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3F269321-A1A5-3463-F270-418AE88622D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674207" y="2480660"/>
                <a:ext cx="1553040" cy="90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5DEBB872-D9A2-88E5-10A4-21D5B2929BA3}"/>
                  </a:ext>
                </a:extLst>
              </p14:cNvPr>
              <p14:cNvContentPartPr/>
              <p14:nvPr/>
            </p14:nvContentPartPr>
            <p14:xfrm>
              <a:off x="1242327" y="5868620"/>
              <a:ext cx="2639160" cy="95796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5DEBB872-D9A2-88E5-10A4-21D5B2929BA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36207" y="5862500"/>
                <a:ext cx="2651400" cy="970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365544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1D36B1-FF34-4C93-E0AD-9E7244BAD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963AE0-FE13-AEB0-85E0-AF5FCEE8B0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AC913F-DF7B-238A-8F88-6752D8E0B8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0981"/>
            <a:ext cx="12192000" cy="61960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B109571-C504-9835-D09D-14C6214DF8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926" y="2526519"/>
            <a:ext cx="5334000" cy="40005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77E34F8C-62A1-E868-76AD-9AA0389DA55A}"/>
                  </a:ext>
                </a:extLst>
              </p14:cNvPr>
              <p14:cNvContentPartPr/>
              <p14:nvPr/>
            </p14:nvContentPartPr>
            <p14:xfrm>
              <a:off x="5836647" y="4667216"/>
              <a:ext cx="437040" cy="4467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77E34F8C-62A1-E868-76AD-9AA0389DA55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828007" y="4658576"/>
                <a:ext cx="454680" cy="46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B9418C9B-E076-F862-16C1-5E66F9D7C4FE}"/>
                  </a:ext>
                </a:extLst>
              </p14:cNvPr>
              <p14:cNvContentPartPr/>
              <p14:nvPr/>
            </p14:nvContentPartPr>
            <p14:xfrm>
              <a:off x="5836287" y="1637096"/>
              <a:ext cx="703800" cy="56340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B9418C9B-E076-F862-16C1-5E66F9D7C4F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827647" y="1628096"/>
                <a:ext cx="721440" cy="58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E70E772B-4AAD-2878-C298-7C19F7467A09}"/>
                  </a:ext>
                </a:extLst>
              </p14:cNvPr>
              <p14:cNvContentPartPr/>
              <p14:nvPr/>
            </p14:nvContentPartPr>
            <p14:xfrm>
              <a:off x="8335047" y="1562576"/>
              <a:ext cx="1107720" cy="7984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E70E772B-4AAD-2878-C298-7C19F7467A0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326047" y="1553936"/>
                <a:ext cx="1125360" cy="81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1F8E3219-AC99-F697-F53C-D03A0A78B0C4}"/>
                  </a:ext>
                </a:extLst>
              </p14:cNvPr>
              <p14:cNvContentPartPr/>
              <p14:nvPr/>
            </p14:nvContentPartPr>
            <p14:xfrm>
              <a:off x="8696847" y="4456976"/>
              <a:ext cx="852840" cy="90288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1F8E3219-AC99-F697-F53C-D03A0A78B0C4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688207" y="4447976"/>
                <a:ext cx="870480" cy="92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C3D2AF81-EA91-A18F-2BFD-0A3D42717834}"/>
                  </a:ext>
                </a:extLst>
              </p14:cNvPr>
              <p14:cNvContentPartPr/>
              <p14:nvPr/>
            </p14:nvContentPartPr>
            <p14:xfrm>
              <a:off x="2742447" y="3667496"/>
              <a:ext cx="447840" cy="7887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C3D2AF81-EA91-A18F-2BFD-0A3D42717834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733447" y="3658496"/>
                <a:ext cx="465480" cy="80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F2F32215-6262-1265-4B74-009DC369F867}"/>
                  </a:ext>
                </a:extLst>
              </p14:cNvPr>
              <p14:cNvContentPartPr/>
              <p14:nvPr/>
            </p14:nvContentPartPr>
            <p14:xfrm>
              <a:off x="3975807" y="3551576"/>
              <a:ext cx="607680" cy="61740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F2F32215-6262-1265-4B74-009DC369F867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966807" y="3542576"/>
                <a:ext cx="625320" cy="63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AEB40DDB-CDE4-8DC7-0C04-1AAC4B7F1A18}"/>
                  </a:ext>
                </a:extLst>
              </p14:cNvPr>
              <p14:cNvContentPartPr/>
              <p14:nvPr/>
            </p14:nvContentPartPr>
            <p14:xfrm>
              <a:off x="2752887" y="5252576"/>
              <a:ext cx="511920" cy="29700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AEB40DDB-CDE4-8DC7-0C04-1AAC4B7F1A18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744247" y="5243576"/>
                <a:ext cx="529560" cy="31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E1E947B8-D847-C6D7-7FCD-F839C33CD8EE}"/>
                  </a:ext>
                </a:extLst>
              </p14:cNvPr>
              <p14:cNvContentPartPr/>
              <p14:nvPr/>
            </p14:nvContentPartPr>
            <p14:xfrm>
              <a:off x="4103607" y="5283896"/>
              <a:ext cx="480240" cy="3308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E1E947B8-D847-C6D7-7FCD-F839C33CD8EE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094607" y="5274896"/>
                <a:ext cx="497880" cy="348480"/>
              </a:xfrm>
              <a:prstGeom prst="rect">
                <a:avLst/>
              </a:prstGeom>
            </p:spPr>
          </p:pic>
        </mc:Fallback>
      </mc:AlternateContent>
      <p:pic>
        <p:nvPicPr>
          <p:cNvPr id="16" name="Picture 15">
            <a:extLst>
              <a:ext uri="{FF2B5EF4-FFF2-40B4-BE49-F238E27FC236}">
                <a16:creationId xmlns:a16="http://schemas.microsoft.com/office/drawing/2014/main" id="{93D9A772-2ED6-EB1D-F901-E5DAF5BC9CB2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704961" y="2602457"/>
            <a:ext cx="5334000" cy="40005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1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A8B51D8B-936F-E414-1A87-AB9E28AF4316}"/>
                  </a:ext>
                </a:extLst>
              </p14:cNvPr>
              <p14:cNvContentPartPr/>
              <p14:nvPr/>
            </p14:nvContentPartPr>
            <p14:xfrm>
              <a:off x="8091327" y="5358416"/>
              <a:ext cx="558000" cy="3207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A8B51D8B-936F-E414-1A87-AB9E28AF4316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8082687" y="5349416"/>
                <a:ext cx="575640" cy="33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3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B966BF7C-CAFB-12BB-D941-6217132CA6C5}"/>
                  </a:ext>
                </a:extLst>
              </p14:cNvPr>
              <p14:cNvContentPartPr/>
              <p14:nvPr/>
            </p14:nvContentPartPr>
            <p14:xfrm>
              <a:off x="8165487" y="3561296"/>
              <a:ext cx="2359080" cy="651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B966BF7C-CAFB-12BB-D941-6217132CA6C5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8156847" y="3552656"/>
                <a:ext cx="2376720" cy="82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937475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C3377-7CD3-49F5-B0ED-0F8754C1F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MT=RT- EMG onsite</a:t>
            </a:r>
            <a:endParaRPr lang="en-I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DC6BE1-210B-864E-6D2F-4F8E55F96B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199" y="1891311"/>
            <a:ext cx="5334000" cy="4000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D838CFB-89E2-85C3-4373-DC1AA3D4BC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1" y="1428750"/>
            <a:ext cx="5334000" cy="40005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A90B585-7D6F-0F0C-4BEB-3A84861C3744}"/>
              </a:ext>
            </a:extLst>
          </p:cNvPr>
          <p:cNvSpPr txBox="1"/>
          <p:nvPr/>
        </p:nvSpPr>
        <p:spPr>
          <a:xfrm>
            <a:off x="6096000" y="213360"/>
            <a:ext cx="609777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p-value: </a:t>
            </a:r>
            <a:r>
              <a:rPr lang="en-US" dirty="0">
                <a:solidFill>
                  <a:srgbClr val="FF0000"/>
                </a:solidFill>
              </a:rPr>
              <a:t>1.8912e-100</a:t>
            </a:r>
          </a:p>
          <a:p>
            <a:r>
              <a:rPr lang="en-US" dirty="0"/>
              <a:t>Confidence Interval: 0.036577 to 0.04378</a:t>
            </a:r>
          </a:p>
          <a:p>
            <a:endParaRPr lang="en-IE" dirty="0"/>
          </a:p>
          <a:p>
            <a:pPr marL="285750" indent="-285750">
              <a:buFont typeface="Wingdings" panose="05000000000000000000" pitchFamily="2" charset="2"/>
              <a:buChar char="è"/>
            </a:pPr>
            <a:r>
              <a:rPr lang="en-IE" b="1" dirty="0"/>
              <a:t>BCP Motor time 36ms-43ms faster than FDI</a:t>
            </a:r>
          </a:p>
          <a:p>
            <a:pPr marL="285750" indent="-285750">
              <a:buFont typeface="Wingdings" panose="05000000000000000000" pitchFamily="2" charset="2"/>
              <a:buChar char="è"/>
            </a:pPr>
            <a:r>
              <a:rPr lang="en-IE" b="1" dirty="0"/>
              <a:t>Diff. shape means different DM strategy?</a:t>
            </a:r>
          </a:p>
          <a:p>
            <a:pPr marL="285750" indent="-285750">
              <a:buFont typeface="Wingdings" panose="05000000000000000000" pitchFamily="2" charset="2"/>
              <a:buChar char="è"/>
            </a:pPr>
            <a:r>
              <a:rPr lang="en-IE" b="1" dirty="0"/>
              <a:t>FDI 100ms faster; BCP 60ms faster </a:t>
            </a:r>
            <a:r>
              <a:rPr lang="en-IE" b="1" dirty="0">
                <a:solidFill>
                  <a:srgbClr val="FF0000"/>
                </a:solidFill>
              </a:rPr>
              <a:t>(use for RL update</a:t>
            </a:r>
            <a:r>
              <a:rPr lang="en-IE" b="1" dirty="0"/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91C4FBA-172C-7451-57DB-CC18AACF12F8}"/>
              </a:ext>
            </a:extLst>
          </p:cNvPr>
          <p:cNvSpPr txBox="1"/>
          <p:nvPr/>
        </p:nvSpPr>
        <p:spPr>
          <a:xfrm>
            <a:off x="1113760" y="5526168"/>
            <a:ext cx="2873449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Summary Statistics for Data1:</a:t>
            </a:r>
          </a:p>
          <a:p>
            <a:r>
              <a:rPr lang="en-US" sz="1200" dirty="0">
                <a:solidFill>
                  <a:srgbClr val="FF0000"/>
                </a:solidFill>
              </a:rPr>
              <a:t>Mean: 0.103</a:t>
            </a:r>
          </a:p>
          <a:p>
            <a:r>
              <a:rPr lang="en-US" sz="1200" dirty="0"/>
              <a:t>Median: 0.093221</a:t>
            </a:r>
          </a:p>
          <a:p>
            <a:r>
              <a:rPr lang="en-US" sz="1200" dirty="0"/>
              <a:t>Standard Deviation: 0.065253</a:t>
            </a:r>
          </a:p>
          <a:p>
            <a:r>
              <a:rPr lang="en-US" sz="1200" dirty="0"/>
              <a:t>Min: 0.00012133</a:t>
            </a:r>
          </a:p>
          <a:p>
            <a:r>
              <a:rPr lang="en-US" sz="1200" dirty="0"/>
              <a:t>Max: 0.39156</a:t>
            </a:r>
          </a:p>
          <a:p>
            <a:r>
              <a:rPr lang="en-US" sz="1200" dirty="0"/>
              <a:t>Interquartile Range (IQR): 0.074934</a:t>
            </a:r>
            <a:endParaRPr lang="en-IE" sz="1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A577FE-6890-6F04-D5C4-55816A544739}"/>
              </a:ext>
            </a:extLst>
          </p:cNvPr>
          <p:cNvSpPr txBox="1"/>
          <p:nvPr/>
        </p:nvSpPr>
        <p:spPr>
          <a:xfrm>
            <a:off x="5507665" y="5480875"/>
            <a:ext cx="6097772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Summary Statistics for Data2:</a:t>
            </a:r>
          </a:p>
          <a:p>
            <a:r>
              <a:rPr lang="en-US" sz="1200" dirty="0">
                <a:solidFill>
                  <a:srgbClr val="FF0000"/>
                </a:solidFill>
              </a:rPr>
              <a:t>Mean: 0.062822</a:t>
            </a:r>
          </a:p>
          <a:p>
            <a:r>
              <a:rPr lang="en-US" sz="1200" dirty="0"/>
              <a:t>Median: 0.057436</a:t>
            </a:r>
          </a:p>
          <a:p>
            <a:r>
              <a:rPr lang="en-US" sz="1200" dirty="0"/>
              <a:t>Standard Deviation: 0.044239</a:t>
            </a:r>
          </a:p>
          <a:p>
            <a:r>
              <a:rPr lang="en-US" sz="1200" dirty="0"/>
              <a:t>Min: 4.1341e-05</a:t>
            </a:r>
          </a:p>
          <a:p>
            <a:r>
              <a:rPr lang="en-US" sz="1200" dirty="0"/>
              <a:t>Max: 0.35746</a:t>
            </a:r>
          </a:p>
          <a:p>
            <a:r>
              <a:rPr lang="en-US" sz="1200" dirty="0"/>
              <a:t>Interquartile Range (IQR): 0.059474</a:t>
            </a:r>
            <a:endParaRPr lang="en-IE" sz="1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5849A1-9E89-7FFD-96C1-A0B494C600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3" y="1203377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1023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378205-D2A5-4132-5C32-AE77F34783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206240" cy="1325563"/>
          </a:xfrm>
        </p:spPr>
        <p:txBody>
          <a:bodyPr/>
          <a:lstStyle/>
          <a:p>
            <a:r>
              <a:rPr lang="en-US" altLang="zh-CN" dirty="0"/>
              <a:t>Rt - EMG onsite time diff.</a:t>
            </a:r>
            <a:endParaRPr lang="en-I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50AFF9-2F03-2261-F859-E72E4A4348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825625"/>
            <a:ext cx="5334000" cy="4000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139099D-7F17-B392-B122-2247198AF9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9800" y="1960562"/>
            <a:ext cx="5334000" cy="40005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5FA38AF-38EF-BACC-05E3-7B2A9861B1F3}"/>
              </a:ext>
            </a:extLst>
          </p:cNvPr>
          <p:cNvSpPr txBox="1"/>
          <p:nvPr/>
        </p:nvSpPr>
        <p:spPr>
          <a:xfrm>
            <a:off x="6096000" y="213360"/>
            <a:ext cx="609777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dirty="0"/>
              <a:t>p-value</a:t>
            </a:r>
            <a:r>
              <a:rPr lang="en-IE" dirty="0">
                <a:solidFill>
                  <a:srgbClr val="FF0000"/>
                </a:solidFill>
              </a:rPr>
              <a:t>: 2.442e-22</a:t>
            </a:r>
          </a:p>
          <a:p>
            <a:r>
              <a:rPr lang="en-IE" dirty="0"/>
              <a:t>Confidence Interval</a:t>
            </a:r>
            <a:r>
              <a:rPr lang="en-IE" dirty="0">
                <a:solidFill>
                  <a:srgbClr val="FF0000"/>
                </a:solidFill>
              </a:rPr>
              <a:t>: 0.017108 to 0.025685</a:t>
            </a:r>
          </a:p>
          <a:p>
            <a:endParaRPr lang="en-IE" dirty="0"/>
          </a:p>
          <a:p>
            <a:pPr marL="285750" indent="-285750">
              <a:buFont typeface="Wingdings" panose="05000000000000000000" pitchFamily="2" charset="2"/>
              <a:buChar char="è"/>
            </a:pPr>
            <a:r>
              <a:rPr lang="en-IE" b="1" dirty="0"/>
              <a:t>BCP Motor time 17ms-25ms faster than FDI</a:t>
            </a:r>
          </a:p>
          <a:p>
            <a:pPr marL="285750" indent="-285750">
              <a:buFont typeface="Wingdings" panose="05000000000000000000" pitchFamily="2" charset="2"/>
              <a:buChar char="è"/>
            </a:pPr>
            <a:r>
              <a:rPr lang="en-IE" b="1" dirty="0"/>
              <a:t>Diff. shape means different DM strategy?</a:t>
            </a:r>
          </a:p>
          <a:p>
            <a:pPr marL="285750" indent="-285750">
              <a:buFont typeface="Wingdings" panose="05000000000000000000" pitchFamily="2" charset="2"/>
              <a:buChar char="è"/>
            </a:pPr>
            <a:r>
              <a:rPr lang="en-IE" b="1" dirty="0"/>
              <a:t>FDI 100ms faster; BCP 80ms faster (use for RL update)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03D3D8-A58B-479E-5E61-C7D05FC7429C}"/>
              </a:ext>
            </a:extLst>
          </p:cNvPr>
          <p:cNvSpPr txBox="1"/>
          <p:nvPr/>
        </p:nvSpPr>
        <p:spPr>
          <a:xfrm>
            <a:off x="1113760" y="5526168"/>
            <a:ext cx="2873449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Summary Statistics for Data1:</a:t>
            </a:r>
          </a:p>
          <a:p>
            <a:r>
              <a:rPr lang="en-US" sz="1200" dirty="0"/>
              <a:t>Mean</a:t>
            </a:r>
            <a:r>
              <a:rPr lang="en-US" sz="1200" dirty="0">
                <a:solidFill>
                  <a:srgbClr val="FF0000"/>
                </a:solidFill>
              </a:rPr>
              <a:t>: 0.10088</a:t>
            </a:r>
          </a:p>
          <a:p>
            <a:r>
              <a:rPr lang="en-US" sz="1200" dirty="0"/>
              <a:t>Median: 0.088457</a:t>
            </a:r>
          </a:p>
          <a:p>
            <a:r>
              <a:rPr lang="en-US" sz="1200" dirty="0"/>
              <a:t>Standard Deviation: 0.070309</a:t>
            </a:r>
          </a:p>
          <a:p>
            <a:r>
              <a:rPr lang="en-US" sz="1200" dirty="0"/>
              <a:t>Min: 0.00029868</a:t>
            </a:r>
          </a:p>
          <a:p>
            <a:r>
              <a:rPr lang="en-US" sz="1200" dirty="0"/>
              <a:t>Max: 0.39395</a:t>
            </a:r>
          </a:p>
          <a:p>
            <a:r>
              <a:rPr lang="en-US" sz="1200" dirty="0"/>
              <a:t>Interquartile Range (IQR): 0.083657</a:t>
            </a:r>
            <a:endParaRPr lang="en-IE" sz="1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5107528-AFCA-BEDA-C55A-9A6E0EC74FC0}"/>
              </a:ext>
            </a:extLst>
          </p:cNvPr>
          <p:cNvSpPr txBox="1"/>
          <p:nvPr/>
        </p:nvSpPr>
        <p:spPr>
          <a:xfrm>
            <a:off x="5465135" y="5538438"/>
            <a:ext cx="6097772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1200" dirty="0"/>
              <a:t>Summary Statistics for Data2:</a:t>
            </a:r>
          </a:p>
          <a:p>
            <a:r>
              <a:rPr lang="en-IE" sz="1200" dirty="0"/>
              <a:t>Mean: </a:t>
            </a:r>
            <a:r>
              <a:rPr lang="en-IE" sz="1200" dirty="0">
                <a:solidFill>
                  <a:srgbClr val="FF0000"/>
                </a:solidFill>
              </a:rPr>
              <a:t>0.079486</a:t>
            </a:r>
          </a:p>
          <a:p>
            <a:r>
              <a:rPr lang="en-IE" sz="1200" dirty="0"/>
              <a:t>Median: 0.066736</a:t>
            </a:r>
          </a:p>
          <a:p>
            <a:r>
              <a:rPr lang="en-IE" sz="1200" dirty="0"/>
              <a:t>Standard Deviation: 0.063973</a:t>
            </a:r>
          </a:p>
          <a:p>
            <a:r>
              <a:rPr lang="en-IE" sz="1200" dirty="0"/>
              <a:t>Min: 3.0422e-05</a:t>
            </a:r>
          </a:p>
          <a:p>
            <a:r>
              <a:rPr lang="en-IE" sz="1200" dirty="0"/>
              <a:t>Max: 0.39125</a:t>
            </a:r>
          </a:p>
          <a:p>
            <a:r>
              <a:rPr lang="en-IE" sz="1200" dirty="0"/>
              <a:t>Interquartile Range (IQR): 0.072819</a:t>
            </a:r>
          </a:p>
        </p:txBody>
      </p:sp>
    </p:spTree>
    <p:extLst>
      <p:ext uri="{BB962C8B-B14F-4D97-AF65-F5344CB8AC3E}">
        <p14:creationId xmlns:p14="http://schemas.microsoft.com/office/powerpoint/2010/main" val="17327016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803DC0-896D-8FF6-27CA-1937E39A9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247" y="48913"/>
            <a:ext cx="10515600" cy="1325563"/>
          </a:xfrm>
        </p:spPr>
        <p:txBody>
          <a:bodyPr/>
          <a:lstStyle/>
          <a:p>
            <a:r>
              <a:rPr lang="en-IE" dirty="0"/>
              <a:t>EMG onsite </a:t>
            </a:r>
            <a:r>
              <a:rPr lang="en-IE" dirty="0">
                <a:solidFill>
                  <a:srgbClr val="FF0000"/>
                </a:solidFill>
              </a:rPr>
              <a:t>FDI still faster!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1D3FB41-46F2-3066-0B70-79386B56E743}"/>
              </a:ext>
            </a:extLst>
          </p:cNvPr>
          <p:cNvSpPr txBox="1"/>
          <p:nvPr/>
        </p:nvSpPr>
        <p:spPr>
          <a:xfrm>
            <a:off x="528969" y="1557069"/>
            <a:ext cx="609777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b="1" dirty="0"/>
              <a:t>MT has difference</a:t>
            </a:r>
          </a:p>
          <a:p>
            <a:r>
              <a:rPr lang="en-IE" b="1" dirty="0"/>
              <a:t>Pre MT also has difference</a:t>
            </a:r>
          </a:p>
          <a:p>
            <a:r>
              <a:rPr lang="en-IE" b="1" dirty="0">
                <a:solidFill>
                  <a:srgbClr val="FF0000"/>
                </a:solidFill>
              </a:rPr>
              <a:t>FDI’s Per-MT is 60ms-10ms faster than BCP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58B167-D3D8-CE3A-56F7-42634B634D9F}"/>
              </a:ext>
            </a:extLst>
          </p:cNvPr>
          <p:cNvSpPr txBox="1"/>
          <p:nvPr/>
        </p:nvSpPr>
        <p:spPr>
          <a:xfrm>
            <a:off x="488750" y="2749013"/>
            <a:ext cx="60977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p-value: </a:t>
            </a:r>
            <a:r>
              <a:rPr lang="en-US" dirty="0">
                <a:solidFill>
                  <a:srgbClr val="FF0000"/>
                </a:solidFill>
              </a:rPr>
              <a:t>9.7893e-05</a:t>
            </a:r>
          </a:p>
          <a:p>
            <a:r>
              <a:rPr lang="en-US" dirty="0"/>
              <a:t>Confidence Interval: -0.060306 to -0.01995</a:t>
            </a:r>
            <a:endParaRPr lang="en-IE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0A0B18F-F766-B5E1-2F6A-4AD245D1B162}"/>
              </a:ext>
            </a:extLst>
          </p:cNvPr>
          <p:cNvSpPr txBox="1"/>
          <p:nvPr/>
        </p:nvSpPr>
        <p:spPr>
          <a:xfrm>
            <a:off x="340049" y="4066447"/>
            <a:ext cx="5869366" cy="4247317"/>
          </a:xfrm>
          <a:prstGeom prst="rect">
            <a:avLst/>
          </a:prstGeom>
          <a:noFill/>
        </p:spPr>
        <p:txBody>
          <a:bodyPr wrap="square" numCol="2">
            <a:spAutoFit/>
          </a:bodyPr>
          <a:lstStyle/>
          <a:p>
            <a:r>
              <a:rPr lang="en-US" dirty="0"/>
              <a:t>Summary Statistics for Data1:</a:t>
            </a:r>
          </a:p>
          <a:p>
            <a:r>
              <a:rPr lang="en-US" dirty="0">
                <a:solidFill>
                  <a:srgbClr val="FF0000"/>
                </a:solidFill>
              </a:rPr>
              <a:t>Mean: 0.87079</a:t>
            </a:r>
          </a:p>
          <a:p>
            <a:r>
              <a:rPr lang="en-US" dirty="0"/>
              <a:t>Median: 0.79414</a:t>
            </a:r>
          </a:p>
          <a:p>
            <a:r>
              <a:rPr lang="en-US" dirty="0"/>
              <a:t>Standard Deviation: 0.38769</a:t>
            </a:r>
          </a:p>
          <a:p>
            <a:r>
              <a:rPr lang="en-US" dirty="0"/>
              <a:t>Min: 0.0027547</a:t>
            </a:r>
          </a:p>
          <a:p>
            <a:r>
              <a:rPr lang="en-US" dirty="0"/>
              <a:t>Max: 1.9785</a:t>
            </a:r>
          </a:p>
          <a:p>
            <a:r>
              <a:rPr lang="en-US" dirty="0"/>
              <a:t>Interquartile Range (IQR): 0.51105</a:t>
            </a:r>
            <a:r>
              <a:rPr lang="en-IE" dirty="0"/>
              <a:t> </a:t>
            </a:r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r>
              <a:rPr lang="en-US" dirty="0"/>
              <a:t>Summary Statistics for Data2:</a:t>
            </a:r>
          </a:p>
          <a:p>
            <a:r>
              <a:rPr lang="en-US" dirty="0">
                <a:solidFill>
                  <a:srgbClr val="FF0000"/>
                </a:solidFill>
              </a:rPr>
              <a:t>Mean: 0.91092</a:t>
            </a:r>
          </a:p>
          <a:p>
            <a:r>
              <a:rPr lang="en-US" dirty="0"/>
              <a:t>Median: 0.84486</a:t>
            </a:r>
          </a:p>
          <a:p>
            <a:r>
              <a:rPr lang="en-US" dirty="0"/>
              <a:t>Standard Deviation: 0.37584</a:t>
            </a:r>
          </a:p>
          <a:p>
            <a:r>
              <a:rPr lang="en-US" dirty="0"/>
              <a:t>Min: 0.0027623</a:t>
            </a:r>
          </a:p>
          <a:p>
            <a:r>
              <a:rPr lang="en-US" dirty="0"/>
              <a:t>Max: 1.9819</a:t>
            </a:r>
          </a:p>
          <a:p>
            <a:r>
              <a:rPr lang="en-US" dirty="0"/>
              <a:t>Interquartile Range (IQR): 0.50655</a:t>
            </a:r>
            <a:endParaRPr lang="en-I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4C3926-C7DE-60BC-AD7A-C2420CD690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5499" y="48913"/>
            <a:ext cx="4434501" cy="332587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7C655A4-7019-EEFE-C5B5-883A679DD7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4638" y="3274827"/>
            <a:ext cx="4536558" cy="340241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03D16A6-FC3A-FDCA-BE6A-750CF519AB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1646" y="3516938"/>
            <a:ext cx="4111603" cy="3083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1047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803DC0-896D-8FF6-27CA-1937E39A91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EMG onsite (</a:t>
            </a:r>
            <a:r>
              <a:rPr lang="en-IE" dirty="0" err="1"/>
              <a:t>cdf</a:t>
            </a:r>
            <a:r>
              <a:rPr lang="en-IE" dirty="0"/>
              <a:t>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C11CD1-6A46-EDBA-E903-DBF8E54B20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5499" y="3653369"/>
            <a:ext cx="3980460" cy="29853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F06436A-DE0A-DA26-7120-1271933E7E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5919" y="331470"/>
            <a:ext cx="4130040" cy="309753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1D3FB41-46F2-3066-0B70-79386B56E743}"/>
              </a:ext>
            </a:extLst>
          </p:cNvPr>
          <p:cNvSpPr txBox="1"/>
          <p:nvPr/>
        </p:nvSpPr>
        <p:spPr>
          <a:xfrm>
            <a:off x="528969" y="1557069"/>
            <a:ext cx="60977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b="1" dirty="0"/>
              <a:t>The previous difference in RT was due to the same threshold and different MT in different muscles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58B167-D3D8-CE3A-56F7-42634B634D9F}"/>
              </a:ext>
            </a:extLst>
          </p:cNvPr>
          <p:cNvSpPr txBox="1"/>
          <p:nvPr/>
        </p:nvSpPr>
        <p:spPr>
          <a:xfrm>
            <a:off x="488750" y="2749013"/>
            <a:ext cx="60977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dirty="0"/>
              <a:t>p-value: </a:t>
            </a:r>
            <a:r>
              <a:rPr lang="en-IE" dirty="0">
                <a:solidFill>
                  <a:srgbClr val="FF0000"/>
                </a:solidFill>
              </a:rPr>
              <a:t>0.73196</a:t>
            </a:r>
          </a:p>
          <a:p>
            <a:r>
              <a:rPr lang="en-IE" dirty="0"/>
              <a:t>Confidence Interval: -0.016667 to 0.023724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0A0B18F-F766-B5E1-2F6A-4AD245D1B162}"/>
              </a:ext>
            </a:extLst>
          </p:cNvPr>
          <p:cNvSpPr txBox="1"/>
          <p:nvPr/>
        </p:nvSpPr>
        <p:spPr>
          <a:xfrm>
            <a:off x="340048" y="4066447"/>
            <a:ext cx="6475613" cy="4247317"/>
          </a:xfrm>
          <a:prstGeom prst="rect">
            <a:avLst/>
          </a:prstGeom>
          <a:noFill/>
        </p:spPr>
        <p:txBody>
          <a:bodyPr wrap="square" numCol="2">
            <a:spAutoFit/>
          </a:bodyPr>
          <a:lstStyle/>
          <a:p>
            <a:r>
              <a:rPr lang="en-IE" dirty="0"/>
              <a:t>Summary Statistics for Data1:</a:t>
            </a:r>
          </a:p>
          <a:p>
            <a:r>
              <a:rPr lang="en-IE" dirty="0"/>
              <a:t>Mean: </a:t>
            </a:r>
            <a:r>
              <a:rPr lang="en-IE" dirty="0">
                <a:solidFill>
                  <a:srgbClr val="FF0000"/>
                </a:solidFill>
              </a:rPr>
              <a:t>0.8951</a:t>
            </a:r>
          </a:p>
          <a:p>
            <a:r>
              <a:rPr lang="en-IE" dirty="0"/>
              <a:t>Median: 0.82775</a:t>
            </a:r>
          </a:p>
          <a:p>
            <a:r>
              <a:rPr lang="en-IE" dirty="0"/>
              <a:t>Standard Deviation: 0.37954</a:t>
            </a:r>
          </a:p>
          <a:p>
            <a:r>
              <a:rPr lang="en-IE" dirty="0"/>
              <a:t>Min: 0.0027579</a:t>
            </a:r>
          </a:p>
          <a:p>
            <a:r>
              <a:rPr lang="en-IE" dirty="0"/>
              <a:t>Max: 1.9819</a:t>
            </a:r>
          </a:p>
          <a:p>
            <a:r>
              <a:rPr lang="en-IE" dirty="0"/>
              <a:t>Interquartile Range (IQR): 0.5083</a:t>
            </a:r>
          </a:p>
          <a:p>
            <a:r>
              <a:rPr lang="en-IE" dirty="0"/>
              <a:t> </a:t>
            </a:r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r>
              <a:rPr lang="en-IE" dirty="0"/>
              <a:t>Summary Statistics for Data2:</a:t>
            </a:r>
          </a:p>
          <a:p>
            <a:r>
              <a:rPr lang="en-IE" dirty="0"/>
              <a:t>Mean: </a:t>
            </a:r>
            <a:r>
              <a:rPr lang="en-IE" dirty="0">
                <a:solidFill>
                  <a:srgbClr val="FF0000"/>
                </a:solidFill>
              </a:rPr>
              <a:t>0.89157</a:t>
            </a:r>
          </a:p>
          <a:p>
            <a:r>
              <a:rPr lang="en-IE" dirty="0"/>
              <a:t>Median: 0.82572</a:t>
            </a:r>
          </a:p>
          <a:p>
            <a:r>
              <a:rPr lang="en-IE" dirty="0"/>
              <a:t>Standard Deviation: 0.38458</a:t>
            </a:r>
          </a:p>
          <a:p>
            <a:r>
              <a:rPr lang="en-IE" dirty="0"/>
              <a:t>Min: 0.0027557</a:t>
            </a:r>
          </a:p>
          <a:p>
            <a:r>
              <a:rPr lang="en-IE" dirty="0"/>
              <a:t>Max: 1.9819</a:t>
            </a:r>
          </a:p>
          <a:p>
            <a:r>
              <a:rPr lang="en-IE" dirty="0"/>
              <a:t>Interquartile Range (IQR): 0.50987</a:t>
            </a:r>
          </a:p>
        </p:txBody>
      </p:sp>
    </p:spTree>
    <p:extLst>
      <p:ext uri="{BB962C8B-B14F-4D97-AF65-F5344CB8AC3E}">
        <p14:creationId xmlns:p14="http://schemas.microsoft.com/office/powerpoint/2010/main" val="20374873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942D7-B680-E3D4-F77F-DAD89B5F3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344" y="205637"/>
            <a:ext cx="4945912" cy="1325563"/>
          </a:xfrm>
        </p:spPr>
        <p:txBody>
          <a:bodyPr>
            <a:normAutofit/>
          </a:bodyPr>
          <a:lstStyle/>
          <a:p>
            <a:r>
              <a:rPr lang="en-IE" sz="2000" dirty="0"/>
              <a:t>When </a:t>
            </a:r>
            <a:r>
              <a:rPr lang="en-IE" sz="2000" dirty="0">
                <a:solidFill>
                  <a:srgbClr val="FF0000"/>
                </a:solidFill>
              </a:rPr>
              <a:t>response left</a:t>
            </a:r>
            <a:r>
              <a:rPr lang="en-IE" sz="2000" dirty="0"/>
              <a:t>, count burst</a:t>
            </a:r>
            <a:r>
              <a:rPr lang="en-IE" sz="2000" b="1" dirty="0"/>
              <a:t> right </a:t>
            </a:r>
            <a:r>
              <a:rPr lang="en-IE" sz="2000" dirty="0"/>
              <a:t>(most should =0) BCP is noisy, only see FDI</a:t>
            </a:r>
            <a:br>
              <a:rPr lang="en-IE" sz="2000" dirty="0"/>
            </a:br>
            <a:endParaRPr lang="en-IE" sz="2000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E0595B08-3632-B35F-8DBE-9F08561A93E6}"/>
              </a:ext>
            </a:extLst>
          </p:cNvPr>
          <p:cNvSpPr txBox="1">
            <a:spLocks/>
          </p:cNvSpPr>
          <p:nvPr/>
        </p:nvSpPr>
        <p:spPr>
          <a:xfrm>
            <a:off x="6402572" y="205636"/>
            <a:ext cx="494591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E" sz="2000" dirty="0"/>
              <a:t>When </a:t>
            </a:r>
            <a:r>
              <a:rPr lang="en-IE" sz="2000" dirty="0">
                <a:solidFill>
                  <a:srgbClr val="FF0000"/>
                </a:solidFill>
              </a:rPr>
              <a:t>response right</a:t>
            </a:r>
            <a:r>
              <a:rPr lang="en-IE" sz="2000" dirty="0"/>
              <a:t>, count burst right (most should =1) BCP is noisy, only see FDI</a:t>
            </a:r>
            <a:br>
              <a:rPr lang="en-IE" sz="2000" dirty="0"/>
            </a:br>
            <a:endParaRPr lang="en-IE" sz="20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1DFCF19-AD5F-DCBD-CC98-110DA722A6D8}"/>
              </a:ext>
            </a:extLst>
          </p:cNvPr>
          <p:cNvSpPr txBox="1"/>
          <p:nvPr/>
        </p:nvSpPr>
        <p:spPr>
          <a:xfrm>
            <a:off x="6278248" y="3764177"/>
            <a:ext cx="6097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1800" dirty="0"/>
              <a:t>When </a:t>
            </a:r>
            <a:r>
              <a:rPr lang="en-IE" sz="1800" dirty="0">
                <a:solidFill>
                  <a:srgbClr val="FF0000"/>
                </a:solidFill>
              </a:rPr>
              <a:t>response left</a:t>
            </a:r>
            <a:r>
              <a:rPr lang="en-IE" sz="1800" dirty="0"/>
              <a:t>, count burst </a:t>
            </a:r>
            <a:r>
              <a:rPr lang="en-IE" sz="1800" b="1" dirty="0"/>
              <a:t>left </a:t>
            </a:r>
            <a:r>
              <a:rPr lang="en-IE" sz="1800" dirty="0"/>
              <a:t>(most should =</a:t>
            </a:r>
            <a:r>
              <a:rPr lang="en-IE" dirty="0"/>
              <a:t>1</a:t>
            </a:r>
            <a:r>
              <a:rPr lang="en-IE" sz="1800" dirty="0"/>
              <a:t>)</a:t>
            </a:r>
            <a:endParaRPr lang="en-IE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FF37D6C-70DC-AC7A-0F32-6636B0A03687}"/>
              </a:ext>
            </a:extLst>
          </p:cNvPr>
          <p:cNvSpPr txBox="1"/>
          <p:nvPr/>
        </p:nvSpPr>
        <p:spPr>
          <a:xfrm>
            <a:off x="450641" y="3802663"/>
            <a:ext cx="6097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1800" dirty="0"/>
              <a:t>When </a:t>
            </a:r>
            <a:r>
              <a:rPr lang="en-IE" sz="1800" dirty="0">
                <a:solidFill>
                  <a:srgbClr val="FF0000"/>
                </a:solidFill>
              </a:rPr>
              <a:t>response right</a:t>
            </a:r>
            <a:r>
              <a:rPr lang="en-IE" sz="1800" dirty="0"/>
              <a:t>, count burst left(most should =0)</a:t>
            </a:r>
            <a:endParaRPr lang="en-I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1B03E0-BC75-5275-CE48-3F78572EF6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4478" y="1063450"/>
            <a:ext cx="3652284" cy="273921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AAF0637-FF54-29C9-2EBA-610D3A52FE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936" y="950082"/>
            <a:ext cx="3817618" cy="286321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068AD69-85D0-A4A6-8A96-0B776F6B7F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6472" y="4234416"/>
            <a:ext cx="3498112" cy="262358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4EB01A8-EB9C-54C8-6819-D9B125017D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2418" y="4133509"/>
            <a:ext cx="3632653" cy="272449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B4EDF981-32C7-48AD-CBB6-E6EA7EF340EF}"/>
                  </a:ext>
                </a:extLst>
              </p14:cNvPr>
              <p14:cNvContentPartPr/>
              <p14:nvPr/>
            </p14:nvContentPartPr>
            <p14:xfrm>
              <a:off x="7559514" y="5182100"/>
              <a:ext cx="2236320" cy="104904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B4EDF981-32C7-48AD-CBB6-E6EA7EF340E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541514" y="5146460"/>
                <a:ext cx="2271960" cy="112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2F3949E7-C956-A940-FD04-702A1253BAC9}"/>
                  </a:ext>
                </a:extLst>
              </p14:cNvPr>
              <p14:cNvContentPartPr/>
              <p14:nvPr/>
            </p14:nvContentPartPr>
            <p14:xfrm>
              <a:off x="8176194" y="4635620"/>
              <a:ext cx="1157400" cy="174312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2F3949E7-C956-A940-FD04-702A1253BAC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158194" y="4599620"/>
                <a:ext cx="1193040" cy="1814760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50F132F9-59EC-3D3C-AEF6-5C610D9705D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53784" y="1058255"/>
            <a:ext cx="3632654" cy="27244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5F01F9C-9E3C-39C6-9B1E-A1725C43617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69441" y="4234416"/>
            <a:ext cx="3498113" cy="2623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1870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722</Words>
  <Application>Microsoft Office PowerPoint</Application>
  <PresentationFormat>Widescreen</PresentationFormat>
  <Paragraphs>132</Paragraphs>
  <Slides>30</Slides>
  <Notes>2</Notes>
  <HiddenSlides>12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5" baseType="lpstr">
      <vt:lpstr>Aptos</vt:lpstr>
      <vt:lpstr>Aptos Display</vt:lpstr>
      <vt:lpstr>Arial</vt:lpstr>
      <vt:lpstr>Wingdings</vt:lpstr>
      <vt:lpstr>Office Theme</vt:lpstr>
      <vt:lpstr>EMG analysis</vt:lpstr>
      <vt:lpstr>PowerPoint Presentation</vt:lpstr>
      <vt:lpstr>Delay elimination</vt:lpstr>
      <vt:lpstr>PowerPoint Presentation</vt:lpstr>
      <vt:lpstr>MT=RT- EMG onsite</vt:lpstr>
      <vt:lpstr>Rt - EMG onsite time diff.</vt:lpstr>
      <vt:lpstr>EMG onsite FDI still faster!</vt:lpstr>
      <vt:lpstr>EMG onsite (cdf)</vt:lpstr>
      <vt:lpstr>When response left, count burst right (most should =0) BCP is noisy, only see FDI </vt:lpstr>
      <vt:lpstr>When response left, count burst right (most should =0) BCP is noisy, only see FDI </vt:lpstr>
      <vt:lpstr>Very sensitive to noise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Update Sep /10/ 2024</vt:lpstr>
      <vt:lpstr>Clean signal Vs ‘noise’ signal</vt:lpstr>
      <vt:lpstr>PowerPoint Presentation</vt:lpstr>
      <vt:lpstr>emg normalization method</vt:lpstr>
      <vt:lpstr>FDI before vs after</vt:lpstr>
      <vt:lpstr>BCP before vs after</vt:lpstr>
      <vt:lpstr>RMS vs FuzzEn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Liang Tong</dc:creator>
  <cp:lastModifiedBy>Liang Tong</cp:lastModifiedBy>
  <cp:revision>31</cp:revision>
  <dcterms:created xsi:type="dcterms:W3CDTF">2024-07-31T10:41:48Z</dcterms:created>
  <dcterms:modified xsi:type="dcterms:W3CDTF">2024-09-11T12:57:00Z</dcterms:modified>
</cp:coreProperties>
</file>